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14" y="5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6.png"/><Relationship Id="rId18" Type="http://schemas.openxmlformats.org/officeDocument/2006/relationships/image" Target="../media/image127.png"/><Relationship Id="rId26" Type="http://schemas.openxmlformats.org/officeDocument/2006/relationships/image" Target="../media/image105.png"/><Relationship Id="rId3" Type="http://schemas.openxmlformats.org/officeDocument/2006/relationships/image" Target="../media/image2.png"/><Relationship Id="rId21" Type="http://schemas.openxmlformats.org/officeDocument/2006/relationships/image" Target="../media/image79.png"/><Relationship Id="rId7" Type="http://schemas.openxmlformats.org/officeDocument/2006/relationships/image" Target="../media/image114.png"/><Relationship Id="rId12" Type="http://schemas.openxmlformats.org/officeDocument/2006/relationships/image" Target="../media/image6.png"/><Relationship Id="rId17" Type="http://schemas.openxmlformats.org/officeDocument/2006/relationships/image" Target="../media/image117.png"/><Relationship Id="rId25" Type="http://schemas.openxmlformats.org/officeDocument/2006/relationships/image" Target="../media/image104.png"/><Relationship Id="rId2" Type="http://schemas.openxmlformats.org/officeDocument/2006/relationships/image" Target="../media/image1.png"/><Relationship Id="rId16" Type="http://schemas.openxmlformats.org/officeDocument/2006/relationships/image" Target="../media/image116.png"/><Relationship Id="rId20" Type="http://schemas.openxmlformats.org/officeDocument/2006/relationships/image" Target="../media/image78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5.png"/><Relationship Id="rId24" Type="http://schemas.openxmlformats.org/officeDocument/2006/relationships/image" Target="../media/image103.png"/><Relationship Id="rId5" Type="http://schemas.openxmlformats.org/officeDocument/2006/relationships/image" Target="../media/image7.png"/><Relationship Id="rId15" Type="http://schemas.openxmlformats.org/officeDocument/2006/relationships/image" Target="../media/image115.png"/><Relationship Id="rId23" Type="http://schemas.openxmlformats.org/officeDocument/2006/relationships/image" Target="../media/image82.png"/><Relationship Id="rId28" Type="http://schemas.openxmlformats.org/officeDocument/2006/relationships/image" Target="../media/image128.png"/><Relationship Id="rId10" Type="http://schemas.openxmlformats.org/officeDocument/2006/relationships/image" Target="../media/image11.png"/><Relationship Id="rId19" Type="http://schemas.openxmlformats.org/officeDocument/2006/relationships/image" Target="../media/image77.png"/><Relationship Id="rId31" Type="http://schemas.openxmlformats.org/officeDocument/2006/relationships/image" Target="../media/image129.png"/><Relationship Id="rId4" Type="http://schemas.openxmlformats.org/officeDocument/2006/relationships/image" Target="../media/image25.png"/><Relationship Id="rId9" Type="http://schemas.openxmlformats.org/officeDocument/2006/relationships/image" Target="../media/image10.png"/><Relationship Id="rId14" Type="http://schemas.openxmlformats.org/officeDocument/2006/relationships/image" Target="../media/image47.png"/><Relationship Id="rId22" Type="http://schemas.openxmlformats.org/officeDocument/2006/relationships/image" Target="../media/image102.png"/><Relationship Id="rId27" Type="http://schemas.openxmlformats.org/officeDocument/2006/relationships/image" Target="../media/image106.png"/><Relationship Id="rId30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6.png"/><Relationship Id="rId18" Type="http://schemas.openxmlformats.org/officeDocument/2006/relationships/image" Target="../media/image130.png"/><Relationship Id="rId26" Type="http://schemas.openxmlformats.org/officeDocument/2006/relationships/image" Target="../media/image110.png"/><Relationship Id="rId3" Type="http://schemas.openxmlformats.org/officeDocument/2006/relationships/image" Target="../media/image2.png"/><Relationship Id="rId21" Type="http://schemas.openxmlformats.org/officeDocument/2006/relationships/image" Target="../media/image79.png"/><Relationship Id="rId7" Type="http://schemas.openxmlformats.org/officeDocument/2006/relationships/image" Target="../media/image114.png"/><Relationship Id="rId12" Type="http://schemas.openxmlformats.org/officeDocument/2006/relationships/image" Target="../media/image6.png"/><Relationship Id="rId17" Type="http://schemas.openxmlformats.org/officeDocument/2006/relationships/image" Target="../media/image117.png"/><Relationship Id="rId25" Type="http://schemas.openxmlformats.org/officeDocument/2006/relationships/image" Target="../media/image104.png"/><Relationship Id="rId2" Type="http://schemas.openxmlformats.org/officeDocument/2006/relationships/image" Target="../media/image1.png"/><Relationship Id="rId16" Type="http://schemas.openxmlformats.org/officeDocument/2006/relationships/image" Target="../media/image116.png"/><Relationship Id="rId20" Type="http://schemas.openxmlformats.org/officeDocument/2006/relationships/image" Target="../media/image78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5.png"/><Relationship Id="rId24" Type="http://schemas.openxmlformats.org/officeDocument/2006/relationships/image" Target="../media/image109.png"/><Relationship Id="rId5" Type="http://schemas.openxmlformats.org/officeDocument/2006/relationships/image" Target="../media/image7.png"/><Relationship Id="rId15" Type="http://schemas.openxmlformats.org/officeDocument/2006/relationships/image" Target="../media/image115.png"/><Relationship Id="rId23" Type="http://schemas.openxmlformats.org/officeDocument/2006/relationships/image" Target="../media/image82.png"/><Relationship Id="rId28" Type="http://schemas.openxmlformats.org/officeDocument/2006/relationships/image" Target="../media/image14.png"/><Relationship Id="rId10" Type="http://schemas.openxmlformats.org/officeDocument/2006/relationships/image" Target="../media/image11.png"/><Relationship Id="rId19" Type="http://schemas.openxmlformats.org/officeDocument/2006/relationships/image" Target="../media/image77.png"/><Relationship Id="rId31" Type="http://schemas.openxmlformats.org/officeDocument/2006/relationships/image" Target="../media/image132.png"/><Relationship Id="rId4" Type="http://schemas.openxmlformats.org/officeDocument/2006/relationships/image" Target="../media/image25.png"/><Relationship Id="rId9" Type="http://schemas.openxmlformats.org/officeDocument/2006/relationships/image" Target="../media/image10.png"/><Relationship Id="rId14" Type="http://schemas.openxmlformats.org/officeDocument/2006/relationships/image" Target="../media/image47.png"/><Relationship Id="rId22" Type="http://schemas.openxmlformats.org/officeDocument/2006/relationships/image" Target="../media/image108.png"/><Relationship Id="rId27" Type="http://schemas.openxmlformats.org/officeDocument/2006/relationships/image" Target="../media/image111.png"/><Relationship Id="rId30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26" Type="http://schemas.openxmlformats.org/officeDocument/2006/relationships/image" Target="../media/image47.png"/><Relationship Id="rId3" Type="http://schemas.openxmlformats.org/officeDocument/2006/relationships/image" Target="../media/image2.png"/><Relationship Id="rId21" Type="http://schemas.openxmlformats.org/officeDocument/2006/relationships/image" Target="../media/image143.png"/><Relationship Id="rId34" Type="http://schemas.openxmlformats.org/officeDocument/2006/relationships/image" Target="../media/image15.png"/><Relationship Id="rId7" Type="http://schemas.openxmlformats.org/officeDocument/2006/relationships/image" Target="../media/image133.png"/><Relationship Id="rId12" Type="http://schemas.openxmlformats.org/officeDocument/2006/relationships/image" Target="../media/image6.png"/><Relationship Id="rId17" Type="http://schemas.openxmlformats.org/officeDocument/2006/relationships/image" Target="../media/image139.png"/><Relationship Id="rId25" Type="http://schemas.openxmlformats.org/officeDocument/2006/relationships/image" Target="../media/image46.png"/><Relationship Id="rId33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5.png"/><Relationship Id="rId24" Type="http://schemas.openxmlformats.org/officeDocument/2006/relationships/image" Target="../media/image146.png"/><Relationship Id="rId32" Type="http://schemas.openxmlformats.org/officeDocument/2006/relationships/image" Target="../media/image152.png"/><Relationship Id="rId5" Type="http://schemas.openxmlformats.org/officeDocument/2006/relationships/image" Target="../media/image7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28" Type="http://schemas.openxmlformats.org/officeDocument/2006/relationships/image" Target="../media/image148.png"/><Relationship Id="rId10" Type="http://schemas.openxmlformats.org/officeDocument/2006/relationships/image" Target="../media/image11.png"/><Relationship Id="rId19" Type="http://schemas.openxmlformats.org/officeDocument/2006/relationships/image" Target="../media/image141.png"/><Relationship Id="rId31" Type="http://schemas.openxmlformats.org/officeDocument/2006/relationships/image" Target="../media/image151.png"/><Relationship Id="rId4" Type="http://schemas.openxmlformats.org/officeDocument/2006/relationships/image" Target="../media/image25.png"/><Relationship Id="rId9" Type="http://schemas.openxmlformats.org/officeDocument/2006/relationships/image" Target="../media/image10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Relationship Id="rId27" Type="http://schemas.openxmlformats.org/officeDocument/2006/relationships/image" Target="../media/image147.png"/><Relationship Id="rId30" Type="http://schemas.openxmlformats.org/officeDocument/2006/relationships/image" Target="../media/image150.png"/><Relationship Id="rId35" Type="http://schemas.openxmlformats.org/officeDocument/2006/relationships/image" Target="../media/image153.png"/><Relationship Id="rId8" Type="http://schemas.openxmlformats.org/officeDocument/2006/relationships/image" Target="../media/image1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4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160.png"/><Relationship Id="rId7" Type="http://schemas.openxmlformats.org/officeDocument/2006/relationships/image" Target="../media/image9.png"/><Relationship Id="rId12" Type="http://schemas.openxmlformats.org/officeDocument/2006/relationships/image" Target="../media/image47.png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57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6.png"/><Relationship Id="rId5" Type="http://schemas.openxmlformats.org/officeDocument/2006/relationships/image" Target="../media/image7.png"/><Relationship Id="rId15" Type="http://schemas.openxmlformats.org/officeDocument/2006/relationships/image" Target="../media/image156.png"/><Relationship Id="rId10" Type="http://schemas.openxmlformats.org/officeDocument/2006/relationships/image" Target="../media/image6.png"/><Relationship Id="rId19" Type="http://schemas.openxmlformats.org/officeDocument/2006/relationships/image" Target="../media/image158.png"/><Relationship Id="rId4" Type="http://schemas.openxmlformats.org/officeDocument/2006/relationships/image" Target="../media/image25.png"/><Relationship Id="rId9" Type="http://schemas.openxmlformats.org/officeDocument/2006/relationships/image" Target="../media/image5.png"/><Relationship Id="rId14" Type="http://schemas.openxmlformats.org/officeDocument/2006/relationships/image" Target="../media/image1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4.png"/><Relationship Id="rId18" Type="http://schemas.openxmlformats.org/officeDocument/2006/relationships/image" Target="../media/image163.png"/><Relationship Id="rId3" Type="http://schemas.openxmlformats.org/officeDocument/2006/relationships/image" Target="../media/image2.png"/><Relationship Id="rId21" Type="http://schemas.openxmlformats.org/officeDocument/2006/relationships/image" Target="../media/image164.png"/><Relationship Id="rId7" Type="http://schemas.openxmlformats.org/officeDocument/2006/relationships/image" Target="../media/image9.png"/><Relationship Id="rId12" Type="http://schemas.openxmlformats.org/officeDocument/2006/relationships/image" Target="../media/image47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6.png"/><Relationship Id="rId5" Type="http://schemas.openxmlformats.org/officeDocument/2006/relationships/image" Target="../media/image7.png"/><Relationship Id="rId15" Type="http://schemas.openxmlformats.org/officeDocument/2006/relationships/image" Target="../media/image162.png"/><Relationship Id="rId10" Type="http://schemas.openxmlformats.org/officeDocument/2006/relationships/image" Target="../media/image6.png"/><Relationship Id="rId19" Type="http://schemas.openxmlformats.org/officeDocument/2006/relationships/image" Target="../media/image158.png"/><Relationship Id="rId4" Type="http://schemas.openxmlformats.org/officeDocument/2006/relationships/image" Target="../media/image25.png"/><Relationship Id="rId9" Type="http://schemas.openxmlformats.org/officeDocument/2006/relationships/image" Target="../media/image5.png"/><Relationship Id="rId14" Type="http://schemas.openxmlformats.org/officeDocument/2006/relationships/image" Target="../media/image1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4.png"/><Relationship Id="rId18" Type="http://schemas.openxmlformats.org/officeDocument/2006/relationships/image" Target="../media/image166.png"/><Relationship Id="rId3" Type="http://schemas.openxmlformats.org/officeDocument/2006/relationships/image" Target="../media/image2.png"/><Relationship Id="rId21" Type="http://schemas.openxmlformats.org/officeDocument/2006/relationships/image" Target="../media/image158.png"/><Relationship Id="rId7" Type="http://schemas.openxmlformats.org/officeDocument/2006/relationships/image" Target="../media/image9.png"/><Relationship Id="rId12" Type="http://schemas.openxmlformats.org/officeDocument/2006/relationships/image" Target="../media/image47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6.png"/><Relationship Id="rId5" Type="http://schemas.openxmlformats.org/officeDocument/2006/relationships/image" Target="../media/image7.png"/><Relationship Id="rId15" Type="http://schemas.openxmlformats.org/officeDocument/2006/relationships/image" Target="../media/image165.png"/><Relationship Id="rId10" Type="http://schemas.openxmlformats.org/officeDocument/2006/relationships/image" Target="../media/image6.png"/><Relationship Id="rId19" Type="http://schemas.openxmlformats.org/officeDocument/2006/relationships/image" Target="../media/image167.png"/><Relationship Id="rId4" Type="http://schemas.openxmlformats.org/officeDocument/2006/relationships/image" Target="../media/image25.png"/><Relationship Id="rId9" Type="http://schemas.openxmlformats.org/officeDocument/2006/relationships/image" Target="../media/image5.png"/><Relationship Id="rId14" Type="http://schemas.openxmlformats.org/officeDocument/2006/relationships/image" Target="../media/image161.png"/><Relationship Id="rId22" Type="http://schemas.openxmlformats.org/officeDocument/2006/relationships/image" Target="../media/image1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46.png"/><Relationship Id="rId18" Type="http://schemas.openxmlformats.org/officeDocument/2006/relationships/image" Target="../media/image14.png"/><Relationship Id="rId26" Type="http://schemas.openxmlformats.org/officeDocument/2006/relationships/image" Target="../media/image176.png"/><Relationship Id="rId3" Type="http://schemas.openxmlformats.org/officeDocument/2006/relationships/image" Target="../media/image2.png"/><Relationship Id="rId21" Type="http://schemas.openxmlformats.org/officeDocument/2006/relationships/image" Target="../media/image171.png"/><Relationship Id="rId7" Type="http://schemas.openxmlformats.org/officeDocument/2006/relationships/image" Target="../media/image9.png"/><Relationship Id="rId12" Type="http://schemas.openxmlformats.org/officeDocument/2006/relationships/image" Target="../media/image6.png"/><Relationship Id="rId17" Type="http://schemas.openxmlformats.org/officeDocument/2006/relationships/image" Target="../media/image169.png"/><Relationship Id="rId25" Type="http://schemas.openxmlformats.org/officeDocument/2006/relationships/image" Target="../media/image175.png"/><Relationship Id="rId2" Type="http://schemas.openxmlformats.org/officeDocument/2006/relationships/image" Target="../media/image1.png"/><Relationship Id="rId16" Type="http://schemas.openxmlformats.org/officeDocument/2006/relationships/image" Target="../media/image161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5.png"/><Relationship Id="rId24" Type="http://schemas.openxmlformats.org/officeDocument/2006/relationships/image" Target="../media/image174.png"/><Relationship Id="rId5" Type="http://schemas.openxmlformats.org/officeDocument/2006/relationships/image" Target="../media/image7.png"/><Relationship Id="rId15" Type="http://schemas.openxmlformats.org/officeDocument/2006/relationships/image" Target="../media/image154.png"/><Relationship Id="rId23" Type="http://schemas.openxmlformats.org/officeDocument/2006/relationships/image" Target="../media/image173.png"/><Relationship Id="rId10" Type="http://schemas.openxmlformats.org/officeDocument/2006/relationships/image" Target="../media/image11.png"/><Relationship Id="rId19" Type="http://schemas.openxmlformats.org/officeDocument/2006/relationships/image" Target="../media/image15.png"/><Relationship Id="rId4" Type="http://schemas.openxmlformats.org/officeDocument/2006/relationships/image" Target="../media/image25.png"/><Relationship Id="rId9" Type="http://schemas.openxmlformats.org/officeDocument/2006/relationships/image" Target="../media/image159.png"/><Relationship Id="rId14" Type="http://schemas.openxmlformats.org/officeDocument/2006/relationships/image" Target="../media/image47.png"/><Relationship Id="rId22" Type="http://schemas.openxmlformats.org/officeDocument/2006/relationships/image" Target="../media/image1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78.png"/><Relationship Id="rId18" Type="http://schemas.openxmlformats.org/officeDocument/2006/relationships/image" Target="../media/image179.png"/><Relationship Id="rId3" Type="http://schemas.microsoft.com/office/2007/relationships/media" Target="../media/media2.mp4"/><Relationship Id="rId21" Type="http://schemas.openxmlformats.org/officeDocument/2006/relationships/image" Target="../media/image10.png"/><Relationship Id="rId7" Type="http://schemas.openxmlformats.org/officeDocument/2006/relationships/image" Target="../media/image2.png"/><Relationship Id="rId12" Type="http://schemas.openxmlformats.org/officeDocument/2006/relationships/image" Target="../media/image177.png"/><Relationship Id="rId17" Type="http://schemas.openxmlformats.org/officeDocument/2006/relationships/image" Target="../media/image47.png"/><Relationship Id="rId2" Type="http://schemas.openxmlformats.org/officeDocument/2006/relationships/video" Target="../media/media1.mp4"/><Relationship Id="rId16" Type="http://schemas.openxmlformats.org/officeDocument/2006/relationships/image" Target="../media/image46.png"/><Relationship Id="rId20" Type="http://schemas.openxmlformats.org/officeDocument/2006/relationships/image" Target="../media/image15.png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24" Type="http://schemas.openxmlformats.org/officeDocument/2006/relationships/image" Target="../media/image182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6.png"/><Relationship Id="rId23" Type="http://schemas.openxmlformats.org/officeDocument/2006/relationships/image" Target="../media/image181.png"/><Relationship Id="rId10" Type="http://schemas.openxmlformats.org/officeDocument/2006/relationships/image" Target="../media/image8.png"/><Relationship Id="rId19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7.png"/><Relationship Id="rId14" Type="http://schemas.openxmlformats.org/officeDocument/2006/relationships/image" Target="../media/image5.png"/><Relationship Id="rId22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84.png"/><Relationship Id="rId18" Type="http://schemas.openxmlformats.org/officeDocument/2006/relationships/image" Target="../media/image187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7.png"/><Relationship Id="rId12" Type="http://schemas.openxmlformats.org/officeDocument/2006/relationships/image" Target="../media/image183.png"/><Relationship Id="rId17" Type="http://schemas.openxmlformats.org/officeDocument/2006/relationships/image" Target="../media/image18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19" Type="http://schemas.openxmlformats.org/officeDocument/2006/relationships/image" Target="../media/image188.png"/><Relationship Id="rId4" Type="http://schemas.openxmlformats.org/officeDocument/2006/relationships/image" Target="../media/image25.png"/><Relationship Id="rId9" Type="http://schemas.openxmlformats.org/officeDocument/2006/relationships/image" Target="../media/image9.png"/><Relationship Id="rId14" Type="http://schemas.openxmlformats.org/officeDocument/2006/relationships/image" Target="../media/image185.png"/><Relationship Id="rId22" Type="http://schemas.openxmlformats.org/officeDocument/2006/relationships/image" Target="../media/image1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2.png"/><Relationship Id="rId21" Type="http://schemas.openxmlformats.org/officeDocument/2006/relationships/image" Target="../media/image35.png"/><Relationship Id="rId7" Type="http://schemas.openxmlformats.org/officeDocument/2006/relationships/image" Target="../media/image27.png"/><Relationship Id="rId12" Type="http://schemas.openxmlformats.org/officeDocument/2006/relationships/image" Target="../media/image10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9.png"/><Relationship Id="rId24" Type="http://schemas.openxmlformats.org/officeDocument/2006/relationships/image" Target="../media/image38.png"/><Relationship Id="rId5" Type="http://schemas.openxmlformats.org/officeDocument/2006/relationships/image" Target="../media/image25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14.png"/><Relationship Id="rId10" Type="http://schemas.openxmlformats.org/officeDocument/2006/relationships/image" Target="../media/image8.png"/><Relationship Id="rId19" Type="http://schemas.openxmlformats.org/officeDocument/2006/relationships/image" Target="../media/image33.png"/><Relationship Id="rId31" Type="http://schemas.openxmlformats.org/officeDocument/2006/relationships/image" Target="../media/image43.png"/><Relationship Id="rId4" Type="http://schemas.openxmlformats.org/officeDocument/2006/relationships/image" Target="../media/image24.png"/><Relationship Id="rId9" Type="http://schemas.openxmlformats.org/officeDocument/2006/relationships/image" Target="../media/image7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21" Type="http://schemas.openxmlformats.org/officeDocument/2006/relationships/image" Target="../media/image59.png"/><Relationship Id="rId34" Type="http://schemas.openxmlformats.org/officeDocument/2006/relationships/image" Target="../media/image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33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32" Type="http://schemas.openxmlformats.org/officeDocument/2006/relationships/image" Target="../media/image7.png"/><Relationship Id="rId37" Type="http://schemas.openxmlformats.org/officeDocument/2006/relationships/image" Target="../media/image68.png"/><Relationship Id="rId5" Type="http://schemas.openxmlformats.org/officeDocument/2006/relationships/image" Target="../media/image5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36" Type="http://schemas.openxmlformats.org/officeDocument/2006/relationships/image" Target="../media/image11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31" Type="http://schemas.openxmlformats.org/officeDocument/2006/relationships/image" Target="../media/image15.png"/><Relationship Id="rId4" Type="http://schemas.openxmlformats.org/officeDocument/2006/relationships/image" Target="../media/image25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14.png"/><Relationship Id="rId35" Type="http://schemas.openxmlformats.org/officeDocument/2006/relationships/image" Target="../media/image10.png"/><Relationship Id="rId8" Type="http://schemas.openxmlformats.org/officeDocument/2006/relationships/image" Target="../media/image46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47.png"/><Relationship Id="rId39" Type="http://schemas.openxmlformats.org/officeDocument/2006/relationships/image" Target="../media/image93.png"/><Relationship Id="rId21" Type="http://schemas.openxmlformats.org/officeDocument/2006/relationships/image" Target="../media/image79.png"/><Relationship Id="rId34" Type="http://schemas.openxmlformats.org/officeDocument/2006/relationships/image" Target="../media/image90.png"/><Relationship Id="rId7" Type="http://schemas.openxmlformats.org/officeDocument/2006/relationships/image" Target="../media/image8.png"/><Relationship Id="rId12" Type="http://schemas.openxmlformats.org/officeDocument/2006/relationships/image" Target="../media/image6.png"/><Relationship Id="rId17" Type="http://schemas.openxmlformats.org/officeDocument/2006/relationships/image" Target="../media/image75.png"/><Relationship Id="rId25" Type="http://schemas.openxmlformats.org/officeDocument/2006/relationships/image" Target="../media/image46.png"/><Relationship Id="rId33" Type="http://schemas.openxmlformats.org/officeDocument/2006/relationships/image" Target="../media/image89.png"/><Relationship Id="rId38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5.png"/><Relationship Id="rId24" Type="http://schemas.openxmlformats.org/officeDocument/2006/relationships/image" Target="../media/image82.png"/><Relationship Id="rId32" Type="http://schemas.openxmlformats.org/officeDocument/2006/relationships/image" Target="../media/image88.png"/><Relationship Id="rId37" Type="http://schemas.openxmlformats.org/officeDocument/2006/relationships/image" Target="../media/image14.png"/><Relationship Id="rId5" Type="http://schemas.openxmlformats.org/officeDocument/2006/relationships/image" Target="../media/image69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4.png"/><Relationship Id="rId36" Type="http://schemas.openxmlformats.org/officeDocument/2006/relationships/image" Target="../media/image92.png"/><Relationship Id="rId10" Type="http://schemas.openxmlformats.org/officeDocument/2006/relationships/image" Target="../media/image11.png"/><Relationship Id="rId19" Type="http://schemas.openxmlformats.org/officeDocument/2006/relationships/image" Target="../media/image77.png"/><Relationship Id="rId31" Type="http://schemas.openxmlformats.org/officeDocument/2006/relationships/image" Target="../media/image87.png"/><Relationship Id="rId4" Type="http://schemas.openxmlformats.org/officeDocument/2006/relationships/image" Target="../media/image25.png"/><Relationship Id="rId9" Type="http://schemas.openxmlformats.org/officeDocument/2006/relationships/image" Target="../media/image10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3.png"/><Relationship Id="rId30" Type="http://schemas.openxmlformats.org/officeDocument/2006/relationships/image" Target="../media/image86.png"/><Relationship Id="rId35" Type="http://schemas.openxmlformats.org/officeDocument/2006/relationships/image" Target="../media/image91.png"/><Relationship Id="rId8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47.png"/><Relationship Id="rId26" Type="http://schemas.openxmlformats.org/officeDocument/2006/relationships/image" Target="../media/image97.png"/><Relationship Id="rId39" Type="http://schemas.openxmlformats.org/officeDocument/2006/relationships/image" Target="../media/image101.png"/><Relationship Id="rId21" Type="http://schemas.openxmlformats.org/officeDocument/2006/relationships/image" Target="../media/image78.png"/><Relationship Id="rId34" Type="http://schemas.openxmlformats.org/officeDocument/2006/relationships/image" Target="../media/image76.png"/><Relationship Id="rId7" Type="http://schemas.openxmlformats.org/officeDocument/2006/relationships/image" Target="../media/image8.png"/><Relationship Id="rId12" Type="http://schemas.openxmlformats.org/officeDocument/2006/relationships/image" Target="../media/image6.png"/><Relationship Id="rId17" Type="http://schemas.openxmlformats.org/officeDocument/2006/relationships/image" Target="../media/image46.png"/><Relationship Id="rId25" Type="http://schemas.openxmlformats.org/officeDocument/2006/relationships/image" Target="../media/image82.png"/><Relationship Id="rId33" Type="http://schemas.openxmlformats.org/officeDocument/2006/relationships/image" Target="../media/image92.png"/><Relationship Id="rId38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94.png"/><Relationship Id="rId20" Type="http://schemas.openxmlformats.org/officeDocument/2006/relationships/image" Target="../media/image77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5.png"/><Relationship Id="rId24" Type="http://schemas.openxmlformats.org/officeDocument/2006/relationships/image" Target="../media/image96.png"/><Relationship Id="rId32" Type="http://schemas.openxmlformats.org/officeDocument/2006/relationships/image" Target="../media/image91.png"/><Relationship Id="rId37" Type="http://schemas.openxmlformats.org/officeDocument/2006/relationships/image" Target="../media/image14.png"/><Relationship Id="rId5" Type="http://schemas.openxmlformats.org/officeDocument/2006/relationships/image" Target="../media/image69.png"/><Relationship Id="rId15" Type="http://schemas.openxmlformats.org/officeDocument/2006/relationships/image" Target="../media/image73.png"/><Relationship Id="rId23" Type="http://schemas.openxmlformats.org/officeDocument/2006/relationships/image" Target="../media/image95.png"/><Relationship Id="rId28" Type="http://schemas.openxmlformats.org/officeDocument/2006/relationships/image" Target="../media/image99.png"/><Relationship Id="rId36" Type="http://schemas.openxmlformats.org/officeDocument/2006/relationships/image" Target="../media/image90.png"/><Relationship Id="rId10" Type="http://schemas.openxmlformats.org/officeDocument/2006/relationships/image" Target="../media/image11.png"/><Relationship Id="rId19" Type="http://schemas.openxmlformats.org/officeDocument/2006/relationships/image" Target="../media/image84.png"/><Relationship Id="rId31" Type="http://schemas.openxmlformats.org/officeDocument/2006/relationships/image" Target="../media/image88.png"/><Relationship Id="rId4" Type="http://schemas.openxmlformats.org/officeDocument/2006/relationships/image" Target="../media/image25.png"/><Relationship Id="rId9" Type="http://schemas.openxmlformats.org/officeDocument/2006/relationships/image" Target="../media/image10.png"/><Relationship Id="rId14" Type="http://schemas.openxmlformats.org/officeDocument/2006/relationships/image" Target="../media/image72.png"/><Relationship Id="rId22" Type="http://schemas.openxmlformats.org/officeDocument/2006/relationships/image" Target="../media/image79.png"/><Relationship Id="rId27" Type="http://schemas.openxmlformats.org/officeDocument/2006/relationships/image" Target="../media/image98.png"/><Relationship Id="rId30" Type="http://schemas.openxmlformats.org/officeDocument/2006/relationships/image" Target="../media/image75.png"/><Relationship Id="rId35" Type="http://schemas.openxmlformats.org/officeDocument/2006/relationships/image" Target="../media/image89.png"/><Relationship Id="rId8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73.png"/><Relationship Id="rId26" Type="http://schemas.openxmlformats.org/officeDocument/2006/relationships/image" Target="../media/image100.png"/><Relationship Id="rId39" Type="http://schemas.openxmlformats.org/officeDocument/2006/relationships/image" Target="../media/image15.png"/><Relationship Id="rId21" Type="http://schemas.openxmlformats.org/officeDocument/2006/relationships/image" Target="../media/image86.png"/><Relationship Id="rId34" Type="http://schemas.openxmlformats.org/officeDocument/2006/relationships/image" Target="../media/image105.png"/><Relationship Id="rId7" Type="http://schemas.openxmlformats.org/officeDocument/2006/relationships/image" Target="../media/image8.png"/><Relationship Id="rId12" Type="http://schemas.openxmlformats.org/officeDocument/2006/relationships/image" Target="../media/image6.png"/><Relationship Id="rId17" Type="http://schemas.openxmlformats.org/officeDocument/2006/relationships/image" Target="../media/image72.png"/><Relationship Id="rId25" Type="http://schemas.openxmlformats.org/officeDocument/2006/relationships/image" Target="../media/image94.png"/><Relationship Id="rId33" Type="http://schemas.openxmlformats.org/officeDocument/2006/relationships/image" Target="../media/image104.png"/><Relationship Id="rId38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71.png"/><Relationship Id="rId20" Type="http://schemas.openxmlformats.org/officeDocument/2006/relationships/image" Target="../media/image76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5.png"/><Relationship Id="rId24" Type="http://schemas.openxmlformats.org/officeDocument/2006/relationships/image" Target="../media/image90.png"/><Relationship Id="rId32" Type="http://schemas.openxmlformats.org/officeDocument/2006/relationships/image" Target="../media/image103.png"/><Relationship Id="rId37" Type="http://schemas.openxmlformats.org/officeDocument/2006/relationships/image" Target="../media/image96.png"/><Relationship Id="rId40" Type="http://schemas.openxmlformats.org/officeDocument/2006/relationships/image" Target="../media/image107.png"/><Relationship Id="rId5" Type="http://schemas.openxmlformats.org/officeDocument/2006/relationships/image" Target="../media/image69.png"/><Relationship Id="rId15" Type="http://schemas.openxmlformats.org/officeDocument/2006/relationships/image" Target="../media/image84.png"/><Relationship Id="rId23" Type="http://schemas.openxmlformats.org/officeDocument/2006/relationships/image" Target="../media/image89.png"/><Relationship Id="rId28" Type="http://schemas.openxmlformats.org/officeDocument/2006/relationships/image" Target="../media/image78.png"/><Relationship Id="rId36" Type="http://schemas.openxmlformats.org/officeDocument/2006/relationships/image" Target="../media/image87.png"/><Relationship Id="rId10" Type="http://schemas.openxmlformats.org/officeDocument/2006/relationships/image" Target="../media/image11.png"/><Relationship Id="rId19" Type="http://schemas.openxmlformats.org/officeDocument/2006/relationships/image" Target="../media/image74.png"/><Relationship Id="rId31" Type="http://schemas.openxmlformats.org/officeDocument/2006/relationships/image" Target="../media/image82.png"/><Relationship Id="rId4" Type="http://schemas.openxmlformats.org/officeDocument/2006/relationships/image" Target="../media/image25.png"/><Relationship Id="rId9" Type="http://schemas.openxmlformats.org/officeDocument/2006/relationships/image" Target="../media/image10.png"/><Relationship Id="rId14" Type="http://schemas.openxmlformats.org/officeDocument/2006/relationships/image" Target="../media/image47.png"/><Relationship Id="rId22" Type="http://schemas.openxmlformats.org/officeDocument/2006/relationships/image" Target="../media/image88.png"/><Relationship Id="rId27" Type="http://schemas.openxmlformats.org/officeDocument/2006/relationships/image" Target="../media/image77.png"/><Relationship Id="rId30" Type="http://schemas.openxmlformats.org/officeDocument/2006/relationships/image" Target="../media/image102.png"/><Relationship Id="rId35" Type="http://schemas.openxmlformats.org/officeDocument/2006/relationships/image" Target="../media/image106.png"/><Relationship Id="rId8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73.png"/><Relationship Id="rId26" Type="http://schemas.openxmlformats.org/officeDocument/2006/relationships/image" Target="../media/image100.png"/><Relationship Id="rId39" Type="http://schemas.openxmlformats.org/officeDocument/2006/relationships/image" Target="../media/image15.png"/><Relationship Id="rId21" Type="http://schemas.openxmlformats.org/officeDocument/2006/relationships/image" Target="../media/image86.png"/><Relationship Id="rId34" Type="http://schemas.openxmlformats.org/officeDocument/2006/relationships/image" Target="../media/image110.png"/><Relationship Id="rId7" Type="http://schemas.openxmlformats.org/officeDocument/2006/relationships/image" Target="../media/image8.png"/><Relationship Id="rId12" Type="http://schemas.openxmlformats.org/officeDocument/2006/relationships/image" Target="../media/image6.png"/><Relationship Id="rId17" Type="http://schemas.openxmlformats.org/officeDocument/2006/relationships/image" Target="../media/image72.png"/><Relationship Id="rId25" Type="http://schemas.openxmlformats.org/officeDocument/2006/relationships/image" Target="../media/image94.png"/><Relationship Id="rId33" Type="http://schemas.openxmlformats.org/officeDocument/2006/relationships/image" Target="../media/image104.png"/><Relationship Id="rId38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5.png"/><Relationship Id="rId24" Type="http://schemas.openxmlformats.org/officeDocument/2006/relationships/image" Target="../media/image92.png"/><Relationship Id="rId32" Type="http://schemas.openxmlformats.org/officeDocument/2006/relationships/image" Target="../media/image109.png"/><Relationship Id="rId37" Type="http://schemas.openxmlformats.org/officeDocument/2006/relationships/image" Target="../media/image96.png"/><Relationship Id="rId40" Type="http://schemas.openxmlformats.org/officeDocument/2006/relationships/image" Target="../media/image112.png"/><Relationship Id="rId5" Type="http://schemas.openxmlformats.org/officeDocument/2006/relationships/image" Target="../media/image69.png"/><Relationship Id="rId15" Type="http://schemas.openxmlformats.org/officeDocument/2006/relationships/image" Target="../media/image84.png"/><Relationship Id="rId23" Type="http://schemas.openxmlformats.org/officeDocument/2006/relationships/image" Target="../media/image91.png"/><Relationship Id="rId28" Type="http://schemas.openxmlformats.org/officeDocument/2006/relationships/image" Target="../media/image78.png"/><Relationship Id="rId36" Type="http://schemas.openxmlformats.org/officeDocument/2006/relationships/image" Target="../media/image87.png"/><Relationship Id="rId10" Type="http://schemas.openxmlformats.org/officeDocument/2006/relationships/image" Target="../media/image11.png"/><Relationship Id="rId19" Type="http://schemas.openxmlformats.org/officeDocument/2006/relationships/image" Target="../media/image74.png"/><Relationship Id="rId31" Type="http://schemas.openxmlformats.org/officeDocument/2006/relationships/image" Target="../media/image82.png"/><Relationship Id="rId4" Type="http://schemas.openxmlformats.org/officeDocument/2006/relationships/image" Target="../media/image25.png"/><Relationship Id="rId9" Type="http://schemas.openxmlformats.org/officeDocument/2006/relationships/image" Target="../media/image10.png"/><Relationship Id="rId14" Type="http://schemas.openxmlformats.org/officeDocument/2006/relationships/image" Target="../media/image47.png"/><Relationship Id="rId22" Type="http://schemas.openxmlformats.org/officeDocument/2006/relationships/image" Target="../media/image88.png"/><Relationship Id="rId27" Type="http://schemas.openxmlformats.org/officeDocument/2006/relationships/image" Target="../media/image77.png"/><Relationship Id="rId30" Type="http://schemas.openxmlformats.org/officeDocument/2006/relationships/image" Target="../media/image108.png"/><Relationship Id="rId35" Type="http://schemas.openxmlformats.org/officeDocument/2006/relationships/image" Target="../media/image111.png"/><Relationship Id="rId8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6.png"/><Relationship Id="rId18" Type="http://schemas.openxmlformats.org/officeDocument/2006/relationships/image" Target="../media/image118.png"/><Relationship Id="rId26" Type="http://schemas.openxmlformats.org/officeDocument/2006/relationships/image" Target="../media/image83.png"/><Relationship Id="rId3" Type="http://schemas.openxmlformats.org/officeDocument/2006/relationships/image" Target="../media/image2.png"/><Relationship Id="rId21" Type="http://schemas.openxmlformats.org/officeDocument/2006/relationships/image" Target="../media/image79.png"/><Relationship Id="rId7" Type="http://schemas.openxmlformats.org/officeDocument/2006/relationships/image" Target="../media/image114.png"/><Relationship Id="rId12" Type="http://schemas.openxmlformats.org/officeDocument/2006/relationships/image" Target="../media/image6.png"/><Relationship Id="rId17" Type="http://schemas.openxmlformats.org/officeDocument/2006/relationships/image" Target="../media/image117.png"/><Relationship Id="rId25" Type="http://schemas.openxmlformats.org/officeDocument/2006/relationships/image" Target="../media/image120.png"/><Relationship Id="rId2" Type="http://schemas.openxmlformats.org/officeDocument/2006/relationships/image" Target="../media/image1.png"/><Relationship Id="rId16" Type="http://schemas.openxmlformats.org/officeDocument/2006/relationships/image" Target="../media/image116.png"/><Relationship Id="rId20" Type="http://schemas.openxmlformats.org/officeDocument/2006/relationships/image" Target="../media/image78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5.png"/><Relationship Id="rId24" Type="http://schemas.openxmlformats.org/officeDocument/2006/relationships/image" Target="../media/image82.png"/><Relationship Id="rId5" Type="http://schemas.openxmlformats.org/officeDocument/2006/relationships/image" Target="../media/image7.png"/><Relationship Id="rId15" Type="http://schemas.openxmlformats.org/officeDocument/2006/relationships/image" Target="../media/image115.png"/><Relationship Id="rId23" Type="http://schemas.openxmlformats.org/officeDocument/2006/relationships/image" Target="../media/image119.png"/><Relationship Id="rId28" Type="http://schemas.openxmlformats.org/officeDocument/2006/relationships/image" Target="../media/image14.png"/><Relationship Id="rId10" Type="http://schemas.openxmlformats.org/officeDocument/2006/relationships/image" Target="../media/image11.png"/><Relationship Id="rId19" Type="http://schemas.openxmlformats.org/officeDocument/2006/relationships/image" Target="../media/image77.png"/><Relationship Id="rId4" Type="http://schemas.openxmlformats.org/officeDocument/2006/relationships/image" Target="../media/image25.png"/><Relationship Id="rId9" Type="http://schemas.openxmlformats.org/officeDocument/2006/relationships/image" Target="../media/image10.png"/><Relationship Id="rId14" Type="http://schemas.openxmlformats.org/officeDocument/2006/relationships/image" Target="../media/image47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6.png"/><Relationship Id="rId18" Type="http://schemas.openxmlformats.org/officeDocument/2006/relationships/image" Target="../media/image122.png"/><Relationship Id="rId26" Type="http://schemas.openxmlformats.org/officeDocument/2006/relationships/image" Target="../media/image124.png"/><Relationship Id="rId3" Type="http://schemas.openxmlformats.org/officeDocument/2006/relationships/image" Target="../media/image2.png"/><Relationship Id="rId21" Type="http://schemas.openxmlformats.org/officeDocument/2006/relationships/image" Target="../media/image79.png"/><Relationship Id="rId7" Type="http://schemas.openxmlformats.org/officeDocument/2006/relationships/image" Target="../media/image114.png"/><Relationship Id="rId12" Type="http://schemas.openxmlformats.org/officeDocument/2006/relationships/image" Target="../media/image6.png"/><Relationship Id="rId17" Type="http://schemas.openxmlformats.org/officeDocument/2006/relationships/image" Target="../media/image117.png"/><Relationship Id="rId25" Type="http://schemas.openxmlformats.org/officeDocument/2006/relationships/image" Target="../media/image97.png"/><Relationship Id="rId2" Type="http://schemas.openxmlformats.org/officeDocument/2006/relationships/image" Target="../media/image1.png"/><Relationship Id="rId16" Type="http://schemas.openxmlformats.org/officeDocument/2006/relationships/image" Target="../media/image116.png"/><Relationship Id="rId20" Type="http://schemas.openxmlformats.org/officeDocument/2006/relationships/image" Target="../media/image78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5.png"/><Relationship Id="rId24" Type="http://schemas.openxmlformats.org/officeDocument/2006/relationships/image" Target="../media/image123.png"/><Relationship Id="rId5" Type="http://schemas.openxmlformats.org/officeDocument/2006/relationships/image" Target="../media/image7.png"/><Relationship Id="rId15" Type="http://schemas.openxmlformats.org/officeDocument/2006/relationships/image" Target="../media/image115.png"/><Relationship Id="rId23" Type="http://schemas.openxmlformats.org/officeDocument/2006/relationships/image" Target="../media/image82.png"/><Relationship Id="rId28" Type="http://schemas.openxmlformats.org/officeDocument/2006/relationships/image" Target="../media/image14.png"/><Relationship Id="rId10" Type="http://schemas.openxmlformats.org/officeDocument/2006/relationships/image" Target="../media/image11.png"/><Relationship Id="rId19" Type="http://schemas.openxmlformats.org/officeDocument/2006/relationships/image" Target="../media/image77.png"/><Relationship Id="rId4" Type="http://schemas.openxmlformats.org/officeDocument/2006/relationships/image" Target="../media/image25.png"/><Relationship Id="rId9" Type="http://schemas.openxmlformats.org/officeDocument/2006/relationships/image" Target="../media/image10.png"/><Relationship Id="rId14" Type="http://schemas.openxmlformats.org/officeDocument/2006/relationships/image" Target="../media/image47.png"/><Relationship Id="rId22" Type="http://schemas.openxmlformats.org/officeDocument/2006/relationships/image" Target="../media/image95.png"/><Relationship Id="rId27" Type="http://schemas.openxmlformats.org/officeDocument/2006/relationships/image" Target="../media/image125.png"/><Relationship Id="rId30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381" y="585714"/>
            <a:ext cx="17180952" cy="9114286"/>
            <a:chOff x="552381" y="585714"/>
            <a:chExt cx="17180952" cy="9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39795" y="-3773128"/>
              <a:ext cx="34361905" cy="1822857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381" y="585714"/>
              <a:ext cx="17180952" cy="9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9347" y="1460481"/>
            <a:ext cx="304762" cy="304762"/>
            <a:chOff x="1039347" y="1460481"/>
            <a:chExt cx="304762" cy="3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6859" y="1327992"/>
              <a:ext cx="609524" cy="60952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347" y="1460481"/>
              <a:ext cx="304762" cy="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347" y="2342980"/>
            <a:ext cx="304762" cy="304762"/>
            <a:chOff x="1039347" y="2342980"/>
            <a:chExt cx="304762" cy="3047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347" y="2342980"/>
              <a:ext cx="304762" cy="3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347" y="3225478"/>
            <a:ext cx="304762" cy="304762"/>
            <a:chOff x="1039347" y="3225478"/>
            <a:chExt cx="304762" cy="304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347" y="3225478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347" y="4107977"/>
            <a:ext cx="304762" cy="304762"/>
            <a:chOff x="1039347" y="4107977"/>
            <a:chExt cx="304762" cy="30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347" y="4107977"/>
              <a:ext cx="304762" cy="3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9347" y="4990476"/>
            <a:ext cx="304762" cy="304762"/>
            <a:chOff x="1039347" y="4990476"/>
            <a:chExt cx="304762" cy="3047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47" y="4990476"/>
              <a:ext cx="304762" cy="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9347" y="5872975"/>
            <a:ext cx="304762" cy="304762"/>
            <a:chOff x="1039347" y="5872975"/>
            <a:chExt cx="304762" cy="3047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347" y="5872975"/>
              <a:ext cx="304762" cy="30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347" y="6755474"/>
            <a:ext cx="304762" cy="304762"/>
            <a:chOff x="1039347" y="6755474"/>
            <a:chExt cx="304762" cy="3047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347" y="6755474"/>
              <a:ext cx="304762" cy="3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9347" y="7434798"/>
            <a:ext cx="304762" cy="304762"/>
            <a:chOff x="1039347" y="7434798"/>
            <a:chExt cx="304762" cy="3047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9347" y="7434798"/>
              <a:ext cx="304762" cy="3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85435" y="5371429"/>
            <a:ext cx="13469574" cy="1807461"/>
            <a:chOff x="2885435" y="5371429"/>
            <a:chExt cx="13469574" cy="18074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758483" y="4607624"/>
              <a:ext cx="26939149" cy="3614922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85435" y="5371429"/>
              <a:ext cx="13469574" cy="18074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0555" y="8744675"/>
            <a:ext cx="902346" cy="700553"/>
            <a:chOff x="740555" y="8744675"/>
            <a:chExt cx="902346" cy="70055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4602" y="8448632"/>
              <a:ext cx="1804693" cy="140110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0555" y="8744675"/>
              <a:ext cx="902346" cy="7005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85435" y="2342980"/>
            <a:ext cx="13469574" cy="2409223"/>
            <a:chOff x="2885435" y="2342980"/>
            <a:chExt cx="13469574" cy="240922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3586921" y="1542477"/>
              <a:ext cx="26939149" cy="4818446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85435" y="2342980"/>
              <a:ext cx="13469574" cy="240922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10832" y="7587179"/>
            <a:ext cx="3475074" cy="1157495"/>
            <a:chOff x="2910832" y="7587179"/>
            <a:chExt cx="3475074" cy="11574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9378" y="7202583"/>
              <a:ext cx="6950148" cy="2314991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10832" y="7587179"/>
              <a:ext cx="3475074" cy="115749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139556" y="5326937"/>
            <a:ext cx="9575048" cy="276511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219991" y="2595019"/>
            <a:ext cx="9823486" cy="276511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3313" y="8767954"/>
            <a:ext cx="858000" cy="74290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413604" y="7814852"/>
            <a:ext cx="2766476" cy="1031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381" y="585714"/>
            <a:ext cx="17180952" cy="9114286"/>
            <a:chOff x="552381" y="585714"/>
            <a:chExt cx="17180952" cy="9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39795" y="-3773128"/>
              <a:ext cx="34361905" cy="1822857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381" y="585714"/>
              <a:ext cx="17180952" cy="9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9347" y="1460481"/>
            <a:ext cx="304762" cy="304762"/>
            <a:chOff x="1039347" y="1460481"/>
            <a:chExt cx="304762" cy="3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347" y="1460481"/>
              <a:ext cx="304762" cy="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347" y="4107977"/>
            <a:ext cx="304762" cy="304762"/>
            <a:chOff x="1039347" y="4107977"/>
            <a:chExt cx="304762" cy="3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347" y="4107977"/>
              <a:ext cx="304762" cy="3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347" y="4990476"/>
            <a:ext cx="304762" cy="304762"/>
            <a:chOff x="1039347" y="4990476"/>
            <a:chExt cx="304762" cy="3047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859" y="4857987"/>
              <a:ext cx="609524" cy="60952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347" y="4990476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347" y="5872975"/>
            <a:ext cx="304762" cy="304762"/>
            <a:chOff x="1039347" y="5872975"/>
            <a:chExt cx="304762" cy="30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347" y="5872975"/>
              <a:ext cx="304762" cy="3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9347" y="6755474"/>
            <a:ext cx="304762" cy="304762"/>
            <a:chOff x="1039347" y="6755474"/>
            <a:chExt cx="304762" cy="3047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47" y="6755474"/>
              <a:ext cx="304762" cy="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9347" y="7637973"/>
            <a:ext cx="304762" cy="304762"/>
            <a:chOff x="1039347" y="7637973"/>
            <a:chExt cx="304762" cy="3047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347" y="7637973"/>
              <a:ext cx="304762" cy="30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347" y="2342980"/>
            <a:ext cx="304762" cy="304762"/>
            <a:chOff x="1039347" y="2342980"/>
            <a:chExt cx="304762" cy="3047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347" y="2342980"/>
              <a:ext cx="304762" cy="3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9347" y="3225478"/>
            <a:ext cx="304762" cy="304762"/>
            <a:chOff x="1039347" y="3225478"/>
            <a:chExt cx="304762" cy="3047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9347" y="3225478"/>
              <a:ext cx="304762" cy="3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9941" y="1245291"/>
            <a:ext cx="13963159" cy="1250069"/>
            <a:chOff x="2769941" y="1245291"/>
            <a:chExt cx="13963159" cy="12500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4075472" y="829936"/>
              <a:ext cx="27926319" cy="2500138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69941" y="1245291"/>
              <a:ext cx="13963159" cy="125006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2090329" y="931006"/>
            <a:ext cx="18934676" cy="20666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848360" y="1460481"/>
            <a:ext cx="905213" cy="702779"/>
            <a:chOff x="11848360" y="1460481"/>
            <a:chExt cx="905213" cy="7027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72306" y="1226971"/>
              <a:ext cx="1810427" cy="1405557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48360" y="1460481"/>
              <a:ext cx="905213" cy="70277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12234" y="1307249"/>
            <a:ext cx="818438" cy="11531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769941" y="2785619"/>
            <a:ext cx="3323810" cy="5072772"/>
            <a:chOff x="2769941" y="2785619"/>
            <a:chExt cx="3323810" cy="507277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69941" y="2785619"/>
              <a:ext cx="3323810" cy="507277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105426" y="3931143"/>
            <a:ext cx="2652839" cy="35714"/>
            <a:chOff x="3105426" y="3931143"/>
            <a:chExt cx="2652839" cy="35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79447" y="3900656"/>
              <a:ext cx="5305679" cy="71429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05426" y="3931143"/>
              <a:ext cx="2652839" cy="3571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87838" y="3063686"/>
            <a:ext cx="3763667" cy="90857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748596" y="2732085"/>
            <a:ext cx="345154" cy="345154"/>
            <a:chOff x="5748596" y="2732085"/>
            <a:chExt cx="345154" cy="34515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48596" y="2732085"/>
              <a:ext cx="345154" cy="345154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770459" y="2616793"/>
            <a:ext cx="435000" cy="64381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948716" y="4222222"/>
            <a:ext cx="3280752" cy="111744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075280" y="5190467"/>
            <a:ext cx="2999229" cy="111744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049436" y="6193564"/>
            <a:ext cx="2987467" cy="152057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535672" y="2625469"/>
            <a:ext cx="7902795" cy="7357102"/>
            <a:chOff x="6535672" y="2625469"/>
            <a:chExt cx="7902795" cy="735710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35672" y="2625469"/>
              <a:ext cx="7902795" cy="735710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40555" y="8744675"/>
            <a:ext cx="902346" cy="700553"/>
            <a:chOff x="740555" y="8744675"/>
            <a:chExt cx="902346" cy="70055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24602" y="8448632"/>
              <a:ext cx="1804693" cy="1401106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0555" y="8744675"/>
              <a:ext cx="902346" cy="700553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02333" y="8761405"/>
            <a:ext cx="992650" cy="758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381" y="585714"/>
            <a:ext cx="17180952" cy="9114286"/>
            <a:chOff x="552381" y="585714"/>
            <a:chExt cx="17180952" cy="9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39795" y="-3773128"/>
              <a:ext cx="34361905" cy="1822857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381" y="585714"/>
              <a:ext cx="17180952" cy="9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9347" y="1460481"/>
            <a:ext cx="304762" cy="304762"/>
            <a:chOff x="1039347" y="1460481"/>
            <a:chExt cx="304762" cy="3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347" y="1460481"/>
              <a:ext cx="304762" cy="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347" y="4107977"/>
            <a:ext cx="304762" cy="304762"/>
            <a:chOff x="1039347" y="4107977"/>
            <a:chExt cx="304762" cy="3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347" y="4107977"/>
              <a:ext cx="304762" cy="3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347" y="4990476"/>
            <a:ext cx="304762" cy="304762"/>
            <a:chOff x="1039347" y="4990476"/>
            <a:chExt cx="304762" cy="3047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859" y="4857987"/>
              <a:ext cx="609524" cy="60952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347" y="4990476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347" y="5872975"/>
            <a:ext cx="304762" cy="304762"/>
            <a:chOff x="1039347" y="5872975"/>
            <a:chExt cx="304762" cy="30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347" y="5872975"/>
              <a:ext cx="304762" cy="3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9347" y="6755474"/>
            <a:ext cx="304762" cy="304762"/>
            <a:chOff x="1039347" y="6755474"/>
            <a:chExt cx="304762" cy="3047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47" y="6755474"/>
              <a:ext cx="304762" cy="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9347" y="7637973"/>
            <a:ext cx="304762" cy="304762"/>
            <a:chOff x="1039347" y="7637973"/>
            <a:chExt cx="304762" cy="3047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347" y="7637973"/>
              <a:ext cx="304762" cy="30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347" y="2342980"/>
            <a:ext cx="304762" cy="304762"/>
            <a:chOff x="1039347" y="2342980"/>
            <a:chExt cx="304762" cy="3047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347" y="2342980"/>
              <a:ext cx="304762" cy="3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9347" y="3225478"/>
            <a:ext cx="304762" cy="304762"/>
            <a:chOff x="1039347" y="3225478"/>
            <a:chExt cx="304762" cy="3047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9347" y="3225478"/>
              <a:ext cx="304762" cy="3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9941" y="1245291"/>
            <a:ext cx="13963159" cy="1250069"/>
            <a:chOff x="2769941" y="1245291"/>
            <a:chExt cx="13963159" cy="12500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4075472" y="829936"/>
              <a:ext cx="27926319" cy="2500138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69941" y="1245291"/>
              <a:ext cx="13963159" cy="125006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2090329" y="931006"/>
            <a:ext cx="18934676" cy="20666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848360" y="1460481"/>
            <a:ext cx="905213" cy="702779"/>
            <a:chOff x="11848360" y="1460481"/>
            <a:chExt cx="905213" cy="7027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72306" y="1226971"/>
              <a:ext cx="1810427" cy="1405557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48360" y="1460481"/>
              <a:ext cx="905213" cy="70277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12234" y="1307249"/>
            <a:ext cx="827962" cy="11531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769941" y="2785619"/>
            <a:ext cx="3323810" cy="5072772"/>
            <a:chOff x="2769941" y="2785619"/>
            <a:chExt cx="3323810" cy="507277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69941" y="2785619"/>
              <a:ext cx="3323810" cy="507277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105426" y="3931143"/>
            <a:ext cx="2652839" cy="35714"/>
            <a:chOff x="3105426" y="3931143"/>
            <a:chExt cx="2652839" cy="35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79447" y="3900656"/>
              <a:ext cx="5305679" cy="71429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05426" y="3931143"/>
              <a:ext cx="2652839" cy="3571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87838" y="3063686"/>
            <a:ext cx="3763667" cy="90857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748596" y="2732085"/>
            <a:ext cx="345154" cy="345154"/>
            <a:chOff x="5748596" y="2732085"/>
            <a:chExt cx="345154" cy="34515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48596" y="2732085"/>
              <a:ext cx="345154" cy="345154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771649" y="2607269"/>
            <a:ext cx="431429" cy="65333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841997" y="4307968"/>
            <a:ext cx="3280752" cy="111744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720892" y="5190467"/>
            <a:ext cx="3253105" cy="111744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968115" y="6004675"/>
            <a:ext cx="2987505" cy="198083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40555" y="8744675"/>
            <a:ext cx="902346" cy="700553"/>
            <a:chOff x="740555" y="8744675"/>
            <a:chExt cx="902346" cy="70055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24602" y="8448632"/>
              <a:ext cx="1804693" cy="1401106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0555" y="8744675"/>
              <a:ext cx="902346" cy="700553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82423" y="8761405"/>
            <a:ext cx="1012560" cy="75856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334933" y="2642857"/>
            <a:ext cx="7143524" cy="7642857"/>
            <a:chOff x="6334933" y="2642857"/>
            <a:chExt cx="7143524" cy="764285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34933" y="2642857"/>
              <a:ext cx="7143524" cy="764285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381" y="585714"/>
            <a:ext cx="17180952" cy="9114286"/>
            <a:chOff x="552381" y="585714"/>
            <a:chExt cx="17180952" cy="9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39795" y="-3773128"/>
              <a:ext cx="34361905" cy="1822857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381" y="585714"/>
              <a:ext cx="17180952" cy="9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9347" y="1460481"/>
            <a:ext cx="304762" cy="304762"/>
            <a:chOff x="1039347" y="1460481"/>
            <a:chExt cx="304762" cy="3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347" y="1460481"/>
              <a:ext cx="304762" cy="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347" y="4107977"/>
            <a:ext cx="304762" cy="304762"/>
            <a:chOff x="1039347" y="4107977"/>
            <a:chExt cx="304762" cy="3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347" y="4107977"/>
              <a:ext cx="304762" cy="3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347" y="4990476"/>
            <a:ext cx="304762" cy="304762"/>
            <a:chOff x="1039347" y="4990476"/>
            <a:chExt cx="304762" cy="3047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347" y="4990476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347" y="5872975"/>
            <a:ext cx="304762" cy="304762"/>
            <a:chOff x="1039347" y="5872975"/>
            <a:chExt cx="304762" cy="30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859" y="5740486"/>
              <a:ext cx="609524" cy="60952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347" y="5872975"/>
              <a:ext cx="304762" cy="3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9347" y="6755474"/>
            <a:ext cx="304762" cy="304762"/>
            <a:chOff x="1039347" y="6755474"/>
            <a:chExt cx="304762" cy="3047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47" y="6755474"/>
              <a:ext cx="304762" cy="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9347" y="7637973"/>
            <a:ext cx="304762" cy="304762"/>
            <a:chOff x="1039347" y="7637973"/>
            <a:chExt cx="304762" cy="3047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347" y="7637973"/>
              <a:ext cx="304762" cy="30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347" y="2342980"/>
            <a:ext cx="304762" cy="304762"/>
            <a:chOff x="1039347" y="2342980"/>
            <a:chExt cx="304762" cy="3047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347" y="2342980"/>
              <a:ext cx="304762" cy="3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9347" y="3225478"/>
            <a:ext cx="304762" cy="304762"/>
            <a:chOff x="1039347" y="3225478"/>
            <a:chExt cx="304762" cy="3047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9347" y="3225478"/>
              <a:ext cx="304762" cy="3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931920" y="3279406"/>
            <a:ext cx="13801180" cy="1133333"/>
            <a:chOff x="2931920" y="3279406"/>
            <a:chExt cx="13801180" cy="11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31920" y="3279406"/>
              <a:ext cx="13801180" cy="113333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54051" y="3572104"/>
            <a:ext cx="9884048" cy="8952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216665" y="3728822"/>
            <a:ext cx="736073" cy="379155"/>
            <a:chOff x="3216665" y="3728822"/>
            <a:chExt cx="736073" cy="37915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16665" y="3728822"/>
              <a:ext cx="736073" cy="37915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58269" y="3670138"/>
            <a:ext cx="756086" cy="56669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931920" y="4576190"/>
            <a:ext cx="13801180" cy="1133333"/>
            <a:chOff x="2931920" y="4576190"/>
            <a:chExt cx="13801180" cy="11333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31920" y="4576190"/>
              <a:ext cx="13801180" cy="113333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54051" y="4798095"/>
            <a:ext cx="5363810" cy="89523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216665" y="4953280"/>
            <a:ext cx="736073" cy="379155"/>
            <a:chOff x="3216665" y="4953280"/>
            <a:chExt cx="736073" cy="37915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16665" y="4953280"/>
              <a:ext cx="736073" cy="37915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258273" y="4894591"/>
            <a:ext cx="756086" cy="56669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931920" y="7426862"/>
            <a:ext cx="6801602" cy="1133333"/>
            <a:chOff x="2931920" y="7426862"/>
            <a:chExt cx="6801602" cy="113333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31920" y="7426862"/>
              <a:ext cx="6801602" cy="113333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832510" y="6177737"/>
            <a:ext cx="6801602" cy="1133333"/>
            <a:chOff x="9832510" y="6177737"/>
            <a:chExt cx="6801602" cy="113333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32510" y="6177737"/>
              <a:ext cx="6801602" cy="113333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49252" y="6378331"/>
            <a:ext cx="2579286" cy="90857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216665" y="7880141"/>
            <a:ext cx="710676" cy="379155"/>
            <a:chOff x="3216665" y="7880141"/>
            <a:chExt cx="710676" cy="37915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16665" y="7880141"/>
              <a:ext cx="710676" cy="379155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168312" y="7824944"/>
            <a:ext cx="864924" cy="57621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166472" y="4950794"/>
            <a:ext cx="333333" cy="333333"/>
            <a:chOff x="4166472" y="4950794"/>
            <a:chExt cx="333333" cy="33333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66472" y="4950794"/>
              <a:ext cx="333333" cy="33333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166472" y="3774644"/>
            <a:ext cx="333333" cy="333333"/>
            <a:chOff x="4166472" y="3774644"/>
            <a:chExt cx="333333" cy="33333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66472" y="3774644"/>
              <a:ext cx="333333" cy="33333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769941" y="1245291"/>
            <a:ext cx="13963159" cy="1250069"/>
            <a:chOff x="2769941" y="1245291"/>
            <a:chExt cx="13963159" cy="125006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-4075472" y="829936"/>
              <a:ext cx="27926319" cy="2500138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69941" y="1245291"/>
              <a:ext cx="13963159" cy="1250069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-2222615" y="826244"/>
            <a:ext cx="19122038" cy="217142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778985" y="7680512"/>
            <a:ext cx="3836133" cy="90857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091858" y="6529429"/>
            <a:ext cx="710676" cy="379155"/>
            <a:chOff x="10091858" y="6529429"/>
            <a:chExt cx="710676" cy="37915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91858" y="6529429"/>
              <a:ext cx="710676" cy="379155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053222" y="6462142"/>
            <a:ext cx="861114" cy="56669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931920" y="6177737"/>
            <a:ext cx="6801602" cy="1133333"/>
            <a:chOff x="2931920" y="6177737"/>
            <a:chExt cx="6801602" cy="113333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31920" y="6177737"/>
              <a:ext cx="6801602" cy="1133333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864699" y="6419558"/>
            <a:ext cx="3106219" cy="908571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3216665" y="6554826"/>
            <a:ext cx="710676" cy="379155"/>
            <a:chOff x="3216665" y="6554826"/>
            <a:chExt cx="710676" cy="37915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16665" y="6554826"/>
              <a:ext cx="710676" cy="37915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233711" y="7790354"/>
            <a:ext cx="429007" cy="461541"/>
            <a:chOff x="4233711" y="7790354"/>
            <a:chExt cx="429007" cy="46154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33711" y="7790354"/>
              <a:ext cx="429007" cy="46154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233711" y="6550100"/>
            <a:ext cx="429007" cy="461541"/>
            <a:chOff x="4233711" y="6550100"/>
            <a:chExt cx="429007" cy="46154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33711" y="6550100"/>
              <a:ext cx="429007" cy="46154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062318" y="6524703"/>
            <a:ext cx="429007" cy="461541"/>
            <a:chOff x="11062318" y="6524703"/>
            <a:chExt cx="429007" cy="46154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062318" y="6524703"/>
              <a:ext cx="429007" cy="461541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366616" y="6497688"/>
            <a:ext cx="546790" cy="566695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740555" y="8744675"/>
            <a:ext cx="902346" cy="700553"/>
            <a:chOff x="740555" y="8744675"/>
            <a:chExt cx="902346" cy="70055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4602" y="8448632"/>
              <a:ext cx="1804693" cy="1401106"/>
            </a:xfrm>
            <a:prstGeom prst="rect">
              <a:avLst/>
            </a:prstGeom>
          </p:spPr>
        </p:pic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0555" y="8744675"/>
              <a:ext cx="902346" cy="700553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05008" y="8767954"/>
            <a:ext cx="997724" cy="742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381" y="585714"/>
            <a:ext cx="17180952" cy="9114286"/>
            <a:chOff x="552381" y="585714"/>
            <a:chExt cx="17180952" cy="9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39795" y="-3773128"/>
              <a:ext cx="34361905" cy="1822857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381" y="585714"/>
              <a:ext cx="17180952" cy="9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9347" y="1460481"/>
            <a:ext cx="304762" cy="304762"/>
            <a:chOff x="1039347" y="1460481"/>
            <a:chExt cx="304762" cy="3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347" y="1460481"/>
              <a:ext cx="304762" cy="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347" y="4107977"/>
            <a:ext cx="304762" cy="304762"/>
            <a:chOff x="1039347" y="4107977"/>
            <a:chExt cx="304762" cy="3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347" y="4107977"/>
              <a:ext cx="304762" cy="3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347" y="4990476"/>
            <a:ext cx="304762" cy="304762"/>
            <a:chOff x="1039347" y="4990476"/>
            <a:chExt cx="304762" cy="3047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347" y="4990476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347" y="5872975"/>
            <a:ext cx="304762" cy="304762"/>
            <a:chOff x="1039347" y="5872975"/>
            <a:chExt cx="304762" cy="30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347" y="5872975"/>
              <a:ext cx="304762" cy="3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9347" y="7637973"/>
            <a:ext cx="304762" cy="304762"/>
            <a:chOff x="1039347" y="7637973"/>
            <a:chExt cx="304762" cy="3047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347" y="7637973"/>
              <a:ext cx="304762" cy="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9347" y="2342980"/>
            <a:ext cx="304762" cy="304762"/>
            <a:chOff x="1039347" y="2342980"/>
            <a:chExt cx="304762" cy="3047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47" y="2342980"/>
              <a:ext cx="304762" cy="30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347" y="3225478"/>
            <a:ext cx="304762" cy="304762"/>
            <a:chOff x="1039347" y="3225478"/>
            <a:chExt cx="304762" cy="3047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347" y="3225478"/>
              <a:ext cx="304762" cy="3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69941" y="1245291"/>
            <a:ext cx="13963159" cy="1250069"/>
            <a:chOff x="2769941" y="1245291"/>
            <a:chExt cx="13963159" cy="12500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075472" y="829936"/>
              <a:ext cx="27926319" cy="250013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69941" y="1245291"/>
              <a:ext cx="13963159" cy="12500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9941" y="2825519"/>
            <a:ext cx="5458631" cy="6551575"/>
            <a:chOff x="2769941" y="2825519"/>
            <a:chExt cx="5458631" cy="65515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69941" y="2825519"/>
              <a:ext cx="5458631" cy="65515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74268" y="2669736"/>
            <a:ext cx="7227375" cy="7030264"/>
            <a:chOff x="8474268" y="2669736"/>
            <a:chExt cx="7227375" cy="703026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74268" y="2669736"/>
              <a:ext cx="7227375" cy="703026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14137" y="931006"/>
            <a:ext cx="15152019" cy="206666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9338" y="2850903"/>
            <a:ext cx="5875657" cy="646671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40555" y="8744675"/>
            <a:ext cx="902346" cy="700553"/>
            <a:chOff x="740555" y="8744675"/>
            <a:chExt cx="902346" cy="70055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4602" y="8448632"/>
              <a:ext cx="1804693" cy="1401106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0555" y="8744675"/>
              <a:ext cx="902346" cy="7005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39347" y="6755474"/>
            <a:ext cx="304762" cy="304762"/>
            <a:chOff x="1039347" y="6755474"/>
            <a:chExt cx="304762" cy="30476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6859" y="6622985"/>
              <a:ext cx="609524" cy="609524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9347" y="6755474"/>
              <a:ext cx="304762" cy="30476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8884" y="8767954"/>
            <a:ext cx="993638" cy="742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381" y="585714"/>
            <a:ext cx="17180952" cy="9114286"/>
            <a:chOff x="552381" y="585714"/>
            <a:chExt cx="17180952" cy="9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39795" y="-3773128"/>
              <a:ext cx="34361905" cy="1822857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381" y="585714"/>
              <a:ext cx="17180952" cy="9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9347" y="1460481"/>
            <a:ext cx="304762" cy="304762"/>
            <a:chOff x="1039347" y="1460481"/>
            <a:chExt cx="304762" cy="3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347" y="1460481"/>
              <a:ext cx="304762" cy="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347" y="4107977"/>
            <a:ext cx="304762" cy="304762"/>
            <a:chOff x="1039347" y="4107977"/>
            <a:chExt cx="304762" cy="3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347" y="4107977"/>
              <a:ext cx="304762" cy="3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347" y="4990476"/>
            <a:ext cx="304762" cy="304762"/>
            <a:chOff x="1039347" y="4990476"/>
            <a:chExt cx="304762" cy="3047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347" y="4990476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347" y="5872975"/>
            <a:ext cx="304762" cy="304762"/>
            <a:chOff x="1039347" y="5872975"/>
            <a:chExt cx="304762" cy="30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347" y="5872975"/>
              <a:ext cx="304762" cy="3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9347" y="7637973"/>
            <a:ext cx="304762" cy="304762"/>
            <a:chOff x="1039347" y="7637973"/>
            <a:chExt cx="304762" cy="3047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347" y="7637973"/>
              <a:ext cx="304762" cy="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9347" y="2342980"/>
            <a:ext cx="304762" cy="304762"/>
            <a:chOff x="1039347" y="2342980"/>
            <a:chExt cx="304762" cy="3047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47" y="2342980"/>
              <a:ext cx="304762" cy="30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347" y="3225478"/>
            <a:ext cx="304762" cy="304762"/>
            <a:chOff x="1039347" y="3225478"/>
            <a:chExt cx="304762" cy="3047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347" y="3225478"/>
              <a:ext cx="304762" cy="3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69941" y="1245291"/>
            <a:ext cx="13963159" cy="1250069"/>
            <a:chOff x="2769941" y="1245291"/>
            <a:chExt cx="13963159" cy="12500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075472" y="829936"/>
              <a:ext cx="27926319" cy="250013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69941" y="1245291"/>
              <a:ext cx="13963159" cy="12500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9941" y="2825519"/>
            <a:ext cx="5458631" cy="6551575"/>
            <a:chOff x="2769941" y="2825519"/>
            <a:chExt cx="5458631" cy="65515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69941" y="2825519"/>
              <a:ext cx="5458631" cy="655157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14290" y="931006"/>
            <a:ext cx="15151714" cy="206666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48862" y="2876303"/>
            <a:ext cx="5268790" cy="70603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40555" y="8744675"/>
            <a:ext cx="902346" cy="700553"/>
            <a:chOff x="740555" y="8744675"/>
            <a:chExt cx="902346" cy="7005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4602" y="8448632"/>
              <a:ext cx="1804693" cy="140110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0555" y="8744675"/>
              <a:ext cx="902346" cy="7005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25062" y="2838054"/>
            <a:ext cx="6644651" cy="6861946"/>
            <a:chOff x="8525062" y="2838054"/>
            <a:chExt cx="6644651" cy="686194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25062" y="2838054"/>
              <a:ext cx="6644651" cy="686194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39347" y="6755474"/>
            <a:ext cx="304762" cy="304762"/>
            <a:chOff x="1039347" y="6755474"/>
            <a:chExt cx="304762" cy="30476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6859" y="6622985"/>
              <a:ext cx="609524" cy="609524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9347" y="6755474"/>
              <a:ext cx="304762" cy="30476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9627" y="8767954"/>
            <a:ext cx="993171" cy="742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381" y="585714"/>
            <a:ext cx="17180952" cy="9114286"/>
            <a:chOff x="552381" y="585714"/>
            <a:chExt cx="17180952" cy="9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39795" y="-3773128"/>
              <a:ext cx="34361905" cy="1822857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381" y="585714"/>
              <a:ext cx="17180952" cy="9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9347" y="1460481"/>
            <a:ext cx="304762" cy="304762"/>
            <a:chOff x="1039347" y="1460481"/>
            <a:chExt cx="304762" cy="3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347" y="1460481"/>
              <a:ext cx="304762" cy="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347" y="4107977"/>
            <a:ext cx="304762" cy="304762"/>
            <a:chOff x="1039347" y="4107977"/>
            <a:chExt cx="304762" cy="3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347" y="4107977"/>
              <a:ext cx="304762" cy="3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347" y="4990476"/>
            <a:ext cx="304762" cy="304762"/>
            <a:chOff x="1039347" y="4990476"/>
            <a:chExt cx="304762" cy="3047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347" y="4990476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347" y="5872975"/>
            <a:ext cx="304762" cy="304762"/>
            <a:chOff x="1039347" y="5872975"/>
            <a:chExt cx="304762" cy="30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347" y="5872975"/>
              <a:ext cx="304762" cy="3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9347" y="7637973"/>
            <a:ext cx="304762" cy="304762"/>
            <a:chOff x="1039347" y="7637973"/>
            <a:chExt cx="304762" cy="3047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347" y="7637973"/>
              <a:ext cx="304762" cy="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9347" y="2342980"/>
            <a:ext cx="304762" cy="304762"/>
            <a:chOff x="1039347" y="2342980"/>
            <a:chExt cx="304762" cy="3047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47" y="2342980"/>
              <a:ext cx="304762" cy="30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347" y="3225478"/>
            <a:ext cx="304762" cy="304762"/>
            <a:chOff x="1039347" y="3225478"/>
            <a:chExt cx="304762" cy="3047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347" y="3225478"/>
              <a:ext cx="304762" cy="3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69941" y="1245291"/>
            <a:ext cx="13963159" cy="1250069"/>
            <a:chOff x="2769941" y="1245291"/>
            <a:chExt cx="13963159" cy="12500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075472" y="829936"/>
              <a:ext cx="27926319" cy="250013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69941" y="1245291"/>
              <a:ext cx="13963159" cy="12500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9941" y="2825519"/>
            <a:ext cx="5458631" cy="6551575"/>
            <a:chOff x="2769941" y="2825519"/>
            <a:chExt cx="5458631" cy="65515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69941" y="2825519"/>
              <a:ext cx="5458631" cy="655157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14290" y="931006"/>
            <a:ext cx="15151714" cy="206666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39338" y="2850903"/>
            <a:ext cx="5423352" cy="64667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40555" y="8744675"/>
            <a:ext cx="902346" cy="700553"/>
            <a:chOff x="740555" y="8744675"/>
            <a:chExt cx="902346" cy="7005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4602" y="8448632"/>
              <a:ext cx="1804693" cy="140110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0555" y="8744675"/>
              <a:ext cx="902346" cy="70055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3198" y="8767954"/>
            <a:ext cx="996010" cy="7429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228571" y="2787261"/>
            <a:ext cx="5623840" cy="7498454"/>
            <a:chOff x="8228571" y="2787261"/>
            <a:chExt cx="5623840" cy="74984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28571" y="2787261"/>
              <a:ext cx="5623840" cy="74984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839069" y="2787261"/>
            <a:ext cx="5331284" cy="6944698"/>
            <a:chOff x="13839069" y="2787261"/>
            <a:chExt cx="5331284" cy="694469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39069" y="2787261"/>
              <a:ext cx="5331284" cy="69446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39347" y="6755474"/>
            <a:ext cx="304762" cy="304762"/>
            <a:chOff x="1039347" y="6755474"/>
            <a:chExt cx="304762" cy="30476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6859" y="6622985"/>
              <a:ext cx="609524" cy="609524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9347" y="6755474"/>
              <a:ext cx="304762" cy="3047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381" y="585714"/>
            <a:ext cx="17180952" cy="9114286"/>
            <a:chOff x="552381" y="585714"/>
            <a:chExt cx="17180952" cy="9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39795" y="-3773128"/>
              <a:ext cx="34361905" cy="1822857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381" y="585714"/>
              <a:ext cx="17180952" cy="9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9347" y="1460481"/>
            <a:ext cx="304762" cy="304762"/>
            <a:chOff x="1039347" y="1460481"/>
            <a:chExt cx="304762" cy="3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347" y="1460481"/>
              <a:ext cx="304762" cy="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347" y="4107977"/>
            <a:ext cx="304762" cy="304762"/>
            <a:chOff x="1039347" y="4107977"/>
            <a:chExt cx="304762" cy="3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347" y="4107977"/>
              <a:ext cx="304762" cy="3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347" y="4990476"/>
            <a:ext cx="304762" cy="304762"/>
            <a:chOff x="1039347" y="4990476"/>
            <a:chExt cx="304762" cy="3047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347" y="4990476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347" y="5872975"/>
            <a:ext cx="304762" cy="304762"/>
            <a:chOff x="1039347" y="5872975"/>
            <a:chExt cx="304762" cy="30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347" y="5872975"/>
              <a:ext cx="304762" cy="3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9347" y="6755474"/>
            <a:ext cx="304762" cy="304762"/>
            <a:chOff x="1039347" y="6755474"/>
            <a:chExt cx="304762" cy="3047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6859" y="6622985"/>
              <a:ext cx="609524" cy="60952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47" y="6755474"/>
              <a:ext cx="304762" cy="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9347" y="7637973"/>
            <a:ext cx="304762" cy="304762"/>
            <a:chOff x="1039347" y="7637973"/>
            <a:chExt cx="304762" cy="3047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347" y="7637973"/>
              <a:ext cx="304762" cy="30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347" y="2342980"/>
            <a:ext cx="304762" cy="304762"/>
            <a:chOff x="1039347" y="2342980"/>
            <a:chExt cx="304762" cy="3047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347" y="2342980"/>
              <a:ext cx="304762" cy="3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9347" y="3225478"/>
            <a:ext cx="304762" cy="304762"/>
            <a:chOff x="1039347" y="3225478"/>
            <a:chExt cx="304762" cy="3047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9347" y="3225478"/>
              <a:ext cx="304762" cy="3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9941" y="1245291"/>
            <a:ext cx="13963159" cy="1250069"/>
            <a:chOff x="2769941" y="1245291"/>
            <a:chExt cx="13963159" cy="12500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4075472" y="829936"/>
              <a:ext cx="27926319" cy="2500138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69941" y="1245291"/>
              <a:ext cx="13963159" cy="12500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9941" y="2825519"/>
            <a:ext cx="5458631" cy="6551575"/>
            <a:chOff x="2769941" y="2825519"/>
            <a:chExt cx="5458631" cy="655157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69941" y="2825519"/>
              <a:ext cx="5458631" cy="655157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14290" y="931006"/>
            <a:ext cx="15151714" cy="206666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39338" y="2850903"/>
            <a:ext cx="5370876" cy="58571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40555" y="8744675"/>
            <a:ext cx="902346" cy="700553"/>
            <a:chOff x="740555" y="8744675"/>
            <a:chExt cx="902346" cy="70055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4602" y="8448632"/>
              <a:ext cx="1804693" cy="140110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0555" y="8744675"/>
              <a:ext cx="902346" cy="7005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42857" y="6177737"/>
            <a:ext cx="6171429" cy="3215982"/>
            <a:chOff x="9142857" y="6177737"/>
            <a:chExt cx="6171429" cy="321598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42857" y="6177737"/>
              <a:ext cx="6171429" cy="32159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42857" y="2927572"/>
            <a:ext cx="6171429" cy="3097784"/>
            <a:chOff x="9142857" y="2927572"/>
            <a:chExt cx="6171429" cy="309778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42857" y="2927572"/>
              <a:ext cx="6171429" cy="309778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604572" y="8214925"/>
            <a:ext cx="2709714" cy="700553"/>
            <a:chOff x="12604572" y="8214925"/>
            <a:chExt cx="2709714" cy="70055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84935" y="7918883"/>
              <a:ext cx="5419427" cy="1401106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04572" y="8214925"/>
              <a:ext cx="2709714" cy="70055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604572" y="5675080"/>
            <a:ext cx="2709714" cy="700553"/>
            <a:chOff x="12604572" y="5675080"/>
            <a:chExt cx="2709714" cy="70055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84935" y="5379037"/>
              <a:ext cx="5419427" cy="1401106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04572" y="5675080"/>
              <a:ext cx="2709714" cy="70055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08436" y="8767954"/>
            <a:ext cx="994105" cy="74290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706150" y="8235030"/>
            <a:ext cx="2691257" cy="66036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959419" y="5796775"/>
            <a:ext cx="2153457" cy="660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381" y="585714"/>
            <a:ext cx="17180952" cy="9114286"/>
            <a:chOff x="552381" y="585714"/>
            <a:chExt cx="17180952" cy="9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839795" y="-3773128"/>
              <a:ext cx="34361905" cy="1822857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381" y="585714"/>
              <a:ext cx="17180952" cy="9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9347" y="1460481"/>
            <a:ext cx="304762" cy="304762"/>
            <a:chOff x="1039347" y="1460481"/>
            <a:chExt cx="304762" cy="3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347" y="1460481"/>
              <a:ext cx="304762" cy="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347" y="4107977"/>
            <a:ext cx="304762" cy="304762"/>
            <a:chOff x="1039347" y="4107977"/>
            <a:chExt cx="304762" cy="3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47" y="4107977"/>
              <a:ext cx="304762" cy="3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347" y="4990476"/>
            <a:ext cx="304762" cy="304762"/>
            <a:chOff x="1039347" y="4990476"/>
            <a:chExt cx="304762" cy="3047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347" y="4990476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347" y="5872975"/>
            <a:ext cx="304762" cy="304762"/>
            <a:chOff x="1039347" y="5872975"/>
            <a:chExt cx="304762" cy="30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347" y="5872975"/>
              <a:ext cx="304762" cy="3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9347" y="7637973"/>
            <a:ext cx="304762" cy="304762"/>
            <a:chOff x="1039347" y="7637973"/>
            <a:chExt cx="304762" cy="3047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6859" y="7505484"/>
              <a:ext cx="609524" cy="60952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9347" y="7637973"/>
              <a:ext cx="304762" cy="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9347" y="2342980"/>
            <a:ext cx="304762" cy="304762"/>
            <a:chOff x="1039347" y="2342980"/>
            <a:chExt cx="304762" cy="3047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9347" y="2342980"/>
              <a:ext cx="304762" cy="30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347" y="3225478"/>
            <a:ext cx="304762" cy="304762"/>
            <a:chOff x="1039347" y="3225478"/>
            <a:chExt cx="304762" cy="3047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9347" y="3225478"/>
              <a:ext cx="304762" cy="3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69941" y="1245291"/>
            <a:ext cx="13963159" cy="1250069"/>
            <a:chOff x="2769941" y="1245291"/>
            <a:chExt cx="13963159" cy="12500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4075472" y="829936"/>
              <a:ext cx="27926319" cy="250013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69941" y="1245291"/>
              <a:ext cx="13963159" cy="125006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98772" y="1030342"/>
            <a:ext cx="15124029" cy="19060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40555" y="8744675"/>
            <a:ext cx="902346" cy="700553"/>
            <a:chOff x="740555" y="8744675"/>
            <a:chExt cx="902346" cy="7005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4602" y="8448632"/>
              <a:ext cx="1804693" cy="1401106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0555" y="8744675"/>
              <a:ext cx="902346" cy="7005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9347" y="6755474"/>
            <a:ext cx="304762" cy="304762"/>
            <a:chOff x="1039347" y="6755474"/>
            <a:chExt cx="304762" cy="30476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9347" y="6755474"/>
              <a:ext cx="304762" cy="30476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00551" y="8767954"/>
            <a:ext cx="1002152" cy="742905"/>
          </a:xfrm>
          <a:prstGeom prst="rect">
            <a:avLst/>
          </a:prstGeom>
        </p:spPr>
      </p:pic>
      <p:pic>
        <p:nvPicPr>
          <p:cNvPr id="36" name="9BC8B4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2778119" y="2640433"/>
            <a:ext cx="6985269" cy="68154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E0C92D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9925704" y="2648838"/>
            <a:ext cx="6976654" cy="6807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381" y="585714"/>
            <a:ext cx="17180952" cy="9114286"/>
            <a:chOff x="552381" y="585714"/>
            <a:chExt cx="17180952" cy="9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39795" y="-3773128"/>
              <a:ext cx="34361905" cy="1822857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381" y="585714"/>
              <a:ext cx="17180952" cy="9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9347" y="1460481"/>
            <a:ext cx="304762" cy="304762"/>
            <a:chOff x="1039347" y="1460481"/>
            <a:chExt cx="304762" cy="3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347" y="1460481"/>
              <a:ext cx="304762" cy="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347" y="2342980"/>
            <a:ext cx="304762" cy="304762"/>
            <a:chOff x="1039347" y="2342980"/>
            <a:chExt cx="304762" cy="3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347" y="2342980"/>
              <a:ext cx="304762" cy="3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347" y="3225478"/>
            <a:ext cx="304762" cy="304762"/>
            <a:chOff x="1039347" y="3225478"/>
            <a:chExt cx="304762" cy="3047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347" y="3225478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347" y="4107977"/>
            <a:ext cx="304762" cy="304762"/>
            <a:chOff x="1039347" y="4107977"/>
            <a:chExt cx="304762" cy="30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347" y="4107977"/>
              <a:ext cx="304762" cy="3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9347" y="4990476"/>
            <a:ext cx="304762" cy="304762"/>
            <a:chOff x="1039347" y="4990476"/>
            <a:chExt cx="304762" cy="3047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347" y="4990476"/>
              <a:ext cx="304762" cy="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9347" y="5872975"/>
            <a:ext cx="304762" cy="304762"/>
            <a:chOff x="1039347" y="5872975"/>
            <a:chExt cx="304762" cy="3047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47" y="5872975"/>
              <a:ext cx="304762" cy="30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347" y="6755474"/>
            <a:ext cx="304762" cy="304762"/>
            <a:chOff x="1039347" y="6755474"/>
            <a:chExt cx="304762" cy="3047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347" y="6755474"/>
              <a:ext cx="304762" cy="3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9347" y="7637973"/>
            <a:ext cx="304762" cy="304762"/>
            <a:chOff x="1039347" y="7637973"/>
            <a:chExt cx="304762" cy="30476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347" y="7637973"/>
              <a:ext cx="304762" cy="3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62151" y="1765243"/>
            <a:ext cx="13778719" cy="1807461"/>
            <a:chOff x="2862151" y="1765243"/>
            <a:chExt cx="13778719" cy="180746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830326" y="1164685"/>
              <a:ext cx="27557439" cy="361492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62151" y="1765243"/>
              <a:ext cx="13778719" cy="18074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85435" y="4412739"/>
            <a:ext cx="13778719" cy="1807461"/>
            <a:chOff x="2885435" y="4412739"/>
            <a:chExt cx="13778719" cy="180746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807042" y="3812182"/>
              <a:ext cx="27557439" cy="361492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85435" y="4412739"/>
              <a:ext cx="13778719" cy="18074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0555" y="8744675"/>
            <a:ext cx="902346" cy="700553"/>
            <a:chOff x="740555" y="8744675"/>
            <a:chExt cx="902346" cy="70055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4602" y="8448632"/>
              <a:ext cx="1804693" cy="1401106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0555" y="8744675"/>
              <a:ext cx="902346" cy="70055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7541" y="8767954"/>
            <a:ext cx="995038" cy="74290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842652" y="1692132"/>
            <a:ext cx="14565495" cy="274290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43910" y="4206295"/>
            <a:ext cx="9363019" cy="286671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910832" y="7587179"/>
            <a:ext cx="3475074" cy="1157495"/>
            <a:chOff x="2910832" y="7587179"/>
            <a:chExt cx="3475074" cy="115749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9378" y="7202583"/>
              <a:ext cx="6950148" cy="2314991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10832" y="7587179"/>
              <a:ext cx="3475074" cy="115749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08842" y="7814852"/>
            <a:ext cx="2347133" cy="1031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381" y="585714"/>
            <a:ext cx="17180952" cy="9114286"/>
            <a:chOff x="552381" y="585714"/>
            <a:chExt cx="17180952" cy="9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39795" y="-3773128"/>
              <a:ext cx="34361905" cy="1822857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381" y="585714"/>
              <a:ext cx="17180952" cy="9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07041" y="2121757"/>
            <a:ext cx="7126058" cy="6703476"/>
            <a:chOff x="9607041" y="2121757"/>
            <a:chExt cx="7126058" cy="6703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7041" y="2121757"/>
              <a:ext cx="7126058" cy="6703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347" y="1460481"/>
            <a:ext cx="304762" cy="304762"/>
            <a:chOff x="1039347" y="1460481"/>
            <a:chExt cx="304762" cy="3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347" y="1460481"/>
              <a:ext cx="304762" cy="3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347" y="2342980"/>
            <a:ext cx="304762" cy="304762"/>
            <a:chOff x="1039347" y="2342980"/>
            <a:chExt cx="304762" cy="3047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859" y="2210491"/>
              <a:ext cx="609524" cy="60952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347" y="2342980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347" y="3225478"/>
            <a:ext cx="304762" cy="304762"/>
            <a:chOff x="1039347" y="3225478"/>
            <a:chExt cx="304762" cy="30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347" y="3225478"/>
              <a:ext cx="304762" cy="3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9347" y="4107977"/>
            <a:ext cx="304762" cy="304762"/>
            <a:chOff x="1039347" y="4107977"/>
            <a:chExt cx="304762" cy="3047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47" y="4107977"/>
              <a:ext cx="304762" cy="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9347" y="4990476"/>
            <a:ext cx="304762" cy="304762"/>
            <a:chOff x="1039347" y="4990476"/>
            <a:chExt cx="304762" cy="3047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347" y="4990476"/>
              <a:ext cx="304762" cy="30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347" y="5872975"/>
            <a:ext cx="304762" cy="304762"/>
            <a:chOff x="1039347" y="5872975"/>
            <a:chExt cx="304762" cy="3047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347" y="5872975"/>
              <a:ext cx="304762" cy="3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9347" y="6755474"/>
            <a:ext cx="304762" cy="304762"/>
            <a:chOff x="1039347" y="6755474"/>
            <a:chExt cx="304762" cy="3047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9347" y="6755474"/>
              <a:ext cx="304762" cy="3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9347" y="7637973"/>
            <a:ext cx="304762" cy="304762"/>
            <a:chOff x="1039347" y="7637973"/>
            <a:chExt cx="304762" cy="3047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9347" y="7637973"/>
              <a:ext cx="304762" cy="3047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9941" y="2121757"/>
            <a:ext cx="3693020" cy="1620167"/>
            <a:chOff x="2769941" y="2121757"/>
            <a:chExt cx="3693020" cy="162016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9912" y="1583431"/>
              <a:ext cx="7386040" cy="3240334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69941" y="2121757"/>
              <a:ext cx="3693020" cy="162016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39741" y="3520091"/>
            <a:ext cx="1584695" cy="5237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256355" y="3402986"/>
            <a:ext cx="5827432" cy="35714"/>
            <a:chOff x="10256355" y="3402986"/>
            <a:chExt cx="5827432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43079" y="3372499"/>
              <a:ext cx="11654864" cy="7142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56355" y="3402986"/>
              <a:ext cx="5827432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315963" y="2761886"/>
            <a:ext cx="291587" cy="291587"/>
            <a:chOff x="10315963" y="2761886"/>
            <a:chExt cx="291587" cy="29158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15963" y="2761886"/>
              <a:ext cx="291587" cy="29158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256355" y="4429312"/>
            <a:ext cx="5827432" cy="35714"/>
            <a:chOff x="10256355" y="4429312"/>
            <a:chExt cx="5827432" cy="357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43079" y="4398825"/>
              <a:ext cx="11654864" cy="71429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56355" y="4429312"/>
              <a:ext cx="5827432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315963" y="3788213"/>
            <a:ext cx="291587" cy="291587"/>
            <a:chOff x="10315963" y="3788213"/>
            <a:chExt cx="291587" cy="29158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15963" y="3788213"/>
              <a:ext cx="291587" cy="29158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315963" y="4814539"/>
            <a:ext cx="291587" cy="291587"/>
            <a:chOff x="10315963" y="4814539"/>
            <a:chExt cx="291587" cy="29158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15963" y="4814539"/>
              <a:ext cx="291587" cy="29158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256355" y="5455638"/>
            <a:ext cx="5827432" cy="35714"/>
            <a:chOff x="10256355" y="5455638"/>
            <a:chExt cx="5827432" cy="3571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43079" y="5425151"/>
              <a:ext cx="11654864" cy="71429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56355" y="5455638"/>
              <a:ext cx="5827432" cy="357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256355" y="6481965"/>
            <a:ext cx="5827432" cy="35714"/>
            <a:chOff x="10256355" y="6481965"/>
            <a:chExt cx="5827432" cy="3571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43079" y="6451478"/>
              <a:ext cx="11654864" cy="71429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56355" y="6481965"/>
              <a:ext cx="5827432" cy="357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256355" y="7508291"/>
            <a:ext cx="5827432" cy="35714"/>
            <a:chOff x="10256355" y="7508291"/>
            <a:chExt cx="5827432" cy="3571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43079" y="7477804"/>
              <a:ext cx="11654864" cy="71429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56355" y="7508291"/>
              <a:ext cx="5827432" cy="357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315963" y="7968131"/>
            <a:ext cx="291587" cy="291587"/>
            <a:chOff x="10315963" y="7968131"/>
            <a:chExt cx="291587" cy="29158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15963" y="7968131"/>
              <a:ext cx="291587" cy="291587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844835" y="1537186"/>
            <a:ext cx="3153781" cy="2999286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965464" y="3453151"/>
            <a:ext cx="2987905" cy="1031705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955940" y="5453077"/>
            <a:ext cx="1904610" cy="1115095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974988" y="4513428"/>
            <a:ext cx="1933400" cy="1031705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965464" y="7573630"/>
            <a:ext cx="1876038" cy="1105571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839741" y="3767044"/>
            <a:ext cx="1380381" cy="523762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974988" y="2363189"/>
            <a:ext cx="1961971" cy="1031705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574988" y="6775683"/>
            <a:ext cx="6331162" cy="103170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740555" y="8744675"/>
            <a:ext cx="902346" cy="700553"/>
            <a:chOff x="740555" y="8744675"/>
            <a:chExt cx="902346" cy="70055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24602" y="8448632"/>
              <a:ext cx="1804693" cy="1401106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0555" y="8744675"/>
              <a:ext cx="902346" cy="70055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315963" y="5840865"/>
            <a:ext cx="291587" cy="291587"/>
            <a:chOff x="10315963" y="5840865"/>
            <a:chExt cx="291587" cy="29158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15963" y="5840865"/>
              <a:ext cx="291587" cy="29158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487154" y="6394812"/>
            <a:ext cx="247686" cy="619737"/>
            <a:chOff x="10487154" y="6394812"/>
            <a:chExt cx="247686" cy="619737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487154" y="6394812"/>
              <a:ext cx="247686" cy="619737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82693" y="8767954"/>
            <a:ext cx="877095" cy="742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381" y="585714"/>
            <a:ext cx="17180952" cy="9114286"/>
            <a:chOff x="552381" y="585714"/>
            <a:chExt cx="17180952" cy="9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39795" y="-3773128"/>
              <a:ext cx="34361905" cy="1822857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381" y="585714"/>
              <a:ext cx="17180952" cy="9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9347" y="1473863"/>
            <a:ext cx="304762" cy="304762"/>
            <a:chOff x="1039347" y="1473863"/>
            <a:chExt cx="304762" cy="3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347" y="1473863"/>
              <a:ext cx="304762" cy="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347" y="2342980"/>
            <a:ext cx="304762" cy="304762"/>
            <a:chOff x="1039347" y="2342980"/>
            <a:chExt cx="304762" cy="3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347" y="2342980"/>
              <a:ext cx="304762" cy="3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347" y="3225478"/>
            <a:ext cx="304762" cy="304762"/>
            <a:chOff x="1039347" y="3225478"/>
            <a:chExt cx="304762" cy="3047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859" y="3092990"/>
              <a:ext cx="609524" cy="60952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347" y="3225478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69941" y="1245291"/>
            <a:ext cx="13963159" cy="1250069"/>
            <a:chOff x="2769941" y="1245291"/>
            <a:chExt cx="13963159" cy="12500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075472" y="829936"/>
              <a:ext cx="27926319" cy="250013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69941" y="1245291"/>
              <a:ext cx="13963159" cy="125006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101634" y="931006"/>
            <a:ext cx="19020171" cy="20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69941" y="2811193"/>
            <a:ext cx="13963159" cy="1133333"/>
            <a:chOff x="2769941" y="2811193"/>
            <a:chExt cx="13963159" cy="11333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69941" y="2811193"/>
              <a:ext cx="13963159" cy="11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06165" y="4397333"/>
            <a:ext cx="570348" cy="28571"/>
            <a:chOff x="7306165" y="4397333"/>
            <a:chExt cx="570348" cy="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7011376" y="4386172"/>
              <a:ext cx="1140696" cy="5714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7306165" y="4397333"/>
              <a:ext cx="570348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87163" y="3225478"/>
            <a:ext cx="295238" cy="295238"/>
            <a:chOff x="3287163" y="3225478"/>
            <a:chExt cx="295238" cy="2952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87163" y="3225478"/>
              <a:ext cx="295238" cy="2952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44544" y="4133374"/>
            <a:ext cx="13963159" cy="1133333"/>
            <a:chOff x="2744544" y="4133374"/>
            <a:chExt cx="13963159" cy="11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44544" y="4133374"/>
              <a:ext cx="13963159" cy="11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06165" y="5653367"/>
            <a:ext cx="570348" cy="28571"/>
            <a:chOff x="7306165" y="5653367"/>
            <a:chExt cx="570348" cy="285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7011376" y="5642206"/>
              <a:ext cx="1140696" cy="57143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7306165" y="5653367"/>
              <a:ext cx="570348" cy="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269744" y="4549174"/>
            <a:ext cx="295238" cy="295238"/>
            <a:chOff x="3269744" y="4549174"/>
            <a:chExt cx="295238" cy="29523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69744" y="4549174"/>
              <a:ext cx="295238" cy="2952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69941" y="5458689"/>
            <a:ext cx="13963159" cy="1133333"/>
            <a:chOff x="2769941" y="5458689"/>
            <a:chExt cx="13963159" cy="113333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69941" y="5458689"/>
              <a:ext cx="13963159" cy="11333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06165" y="6909401"/>
            <a:ext cx="570348" cy="28571"/>
            <a:chOff x="7306165" y="6909401"/>
            <a:chExt cx="570348" cy="2857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7011376" y="6898240"/>
              <a:ext cx="1140696" cy="57143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7306165" y="6909401"/>
              <a:ext cx="570348" cy="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269744" y="5952827"/>
            <a:ext cx="295238" cy="295238"/>
            <a:chOff x="3269744" y="5952827"/>
            <a:chExt cx="295238" cy="29523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69744" y="5952827"/>
              <a:ext cx="295238" cy="29523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946032" y="6638513"/>
            <a:ext cx="11812465" cy="1133333"/>
            <a:chOff x="4946032" y="6638513"/>
            <a:chExt cx="11812465" cy="113333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46032" y="6638513"/>
              <a:ext cx="11812465" cy="113333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769941" y="8133253"/>
            <a:ext cx="1066428" cy="1207266"/>
            <a:chOff x="2769941" y="8133253"/>
            <a:chExt cx="1066428" cy="120726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69941" y="8133253"/>
              <a:ext cx="1066428" cy="120726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913757" y="7934365"/>
            <a:ext cx="7326592" cy="1157495"/>
            <a:chOff x="3913757" y="7934365"/>
            <a:chExt cx="7326592" cy="115749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6544" y="7549769"/>
              <a:ext cx="14653185" cy="2314991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13757" y="7934365"/>
              <a:ext cx="7326592" cy="1157495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303694" y="4280568"/>
            <a:ext cx="10059590" cy="1031705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303694" y="5560878"/>
            <a:ext cx="6859248" cy="1031705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264510" y="2933567"/>
            <a:ext cx="2683210" cy="1031705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637810" y="2795046"/>
            <a:ext cx="1737200" cy="134366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870156" y="4145371"/>
            <a:ext cx="1433019" cy="134366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854283" y="5452070"/>
            <a:ext cx="1413971" cy="130557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303694" y="6816912"/>
            <a:ext cx="8737562" cy="103170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069272" y="7827590"/>
            <a:ext cx="7234971" cy="148185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40555" y="8744675"/>
            <a:ext cx="902346" cy="700553"/>
            <a:chOff x="740555" y="8744675"/>
            <a:chExt cx="902346" cy="70055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4602" y="8448632"/>
              <a:ext cx="1804693" cy="1401106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40555" y="8744675"/>
              <a:ext cx="902346" cy="70055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39347" y="4107977"/>
            <a:ext cx="304762" cy="304762"/>
            <a:chOff x="1039347" y="4107977"/>
            <a:chExt cx="304762" cy="30476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39347" y="4107977"/>
              <a:ext cx="304762" cy="30476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39347" y="4990476"/>
            <a:ext cx="304762" cy="304762"/>
            <a:chOff x="1039347" y="4990476"/>
            <a:chExt cx="304762" cy="30476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39347" y="4990476"/>
              <a:ext cx="304762" cy="30476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39347" y="5872975"/>
            <a:ext cx="304762" cy="304762"/>
            <a:chOff x="1039347" y="5872975"/>
            <a:chExt cx="304762" cy="30476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39347" y="5872975"/>
              <a:ext cx="304762" cy="30476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39347" y="6755474"/>
            <a:ext cx="304762" cy="304762"/>
            <a:chOff x="1039347" y="6755474"/>
            <a:chExt cx="304762" cy="30476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39347" y="6755474"/>
              <a:ext cx="304762" cy="30476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39347" y="7637973"/>
            <a:ext cx="304762" cy="304762"/>
            <a:chOff x="1039347" y="7637973"/>
            <a:chExt cx="304762" cy="304762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39347" y="7637973"/>
              <a:ext cx="304762" cy="304762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76884" y="8767954"/>
            <a:ext cx="887781" cy="742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381" y="585714"/>
            <a:ext cx="17180952" cy="9114286"/>
            <a:chOff x="552381" y="585714"/>
            <a:chExt cx="17180952" cy="9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39795" y="-3773128"/>
              <a:ext cx="34361905" cy="1822857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381" y="585714"/>
              <a:ext cx="17180952" cy="9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9347" y="1460481"/>
            <a:ext cx="304762" cy="304762"/>
            <a:chOff x="1039347" y="1460481"/>
            <a:chExt cx="304762" cy="3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347" y="1460481"/>
              <a:ext cx="304762" cy="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347" y="4107977"/>
            <a:ext cx="304762" cy="304762"/>
            <a:chOff x="1039347" y="4107977"/>
            <a:chExt cx="304762" cy="3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859" y="3975489"/>
              <a:ext cx="609524" cy="60952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347" y="4107977"/>
              <a:ext cx="304762" cy="3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347" y="4990476"/>
            <a:ext cx="304762" cy="304762"/>
            <a:chOff x="1039347" y="4990476"/>
            <a:chExt cx="304762" cy="304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347" y="4990476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347" y="5872975"/>
            <a:ext cx="304762" cy="304762"/>
            <a:chOff x="1039347" y="5872975"/>
            <a:chExt cx="304762" cy="30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347" y="5872975"/>
              <a:ext cx="304762" cy="3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9347" y="6755474"/>
            <a:ext cx="304762" cy="304762"/>
            <a:chOff x="1039347" y="6755474"/>
            <a:chExt cx="304762" cy="3047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47" y="6755474"/>
              <a:ext cx="304762" cy="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9347" y="7637973"/>
            <a:ext cx="304762" cy="304762"/>
            <a:chOff x="1039347" y="7637973"/>
            <a:chExt cx="304762" cy="3047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347" y="7637973"/>
              <a:ext cx="304762" cy="30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347" y="2342980"/>
            <a:ext cx="304762" cy="304762"/>
            <a:chOff x="1039347" y="2342980"/>
            <a:chExt cx="304762" cy="3047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347" y="2342980"/>
              <a:ext cx="304762" cy="3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9347" y="3225478"/>
            <a:ext cx="304762" cy="304762"/>
            <a:chOff x="1039347" y="3225478"/>
            <a:chExt cx="304762" cy="3047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9347" y="3225478"/>
              <a:ext cx="304762" cy="3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13813" y="3210975"/>
            <a:ext cx="3323810" cy="5072772"/>
            <a:chOff x="6313813" y="3210975"/>
            <a:chExt cx="3323810" cy="507277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13813" y="3210975"/>
              <a:ext cx="3323810" cy="50727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49298" y="4356499"/>
            <a:ext cx="2652839" cy="35714"/>
            <a:chOff x="6649298" y="4356499"/>
            <a:chExt cx="2652839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23319" y="4326012"/>
              <a:ext cx="5305679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49298" y="4356499"/>
              <a:ext cx="2652839" cy="3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31714" y="3489042"/>
            <a:ext cx="3754143" cy="90857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857685" y="3210975"/>
            <a:ext cx="3323810" cy="5072772"/>
            <a:chOff x="9857685" y="3210975"/>
            <a:chExt cx="3323810" cy="507277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57685" y="3210975"/>
              <a:ext cx="3323810" cy="507277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193170" y="4356499"/>
            <a:ext cx="2652839" cy="35714"/>
            <a:chOff x="10193170" y="4356499"/>
            <a:chExt cx="2652839" cy="357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67191" y="4326012"/>
              <a:ext cx="5305679" cy="71429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93170" y="4356499"/>
              <a:ext cx="2652839" cy="3571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75552" y="3489042"/>
            <a:ext cx="3763667" cy="90857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401557" y="3210975"/>
            <a:ext cx="3323810" cy="5072772"/>
            <a:chOff x="13401557" y="3210975"/>
            <a:chExt cx="3323810" cy="507277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01557" y="3210975"/>
              <a:ext cx="3323810" cy="507277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737042" y="4356499"/>
            <a:ext cx="2652839" cy="35714"/>
            <a:chOff x="13737042" y="4356499"/>
            <a:chExt cx="2652839" cy="357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11063" y="4326012"/>
              <a:ext cx="5305679" cy="71429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37042" y="4356499"/>
              <a:ext cx="2652839" cy="3571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19457" y="3489042"/>
            <a:ext cx="3763667" cy="90857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769941" y="2785619"/>
            <a:ext cx="3323810" cy="5072772"/>
            <a:chOff x="2769941" y="2785619"/>
            <a:chExt cx="3323810" cy="507277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69941" y="2785619"/>
              <a:ext cx="3323810" cy="50727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105426" y="3931143"/>
            <a:ext cx="2652839" cy="35714"/>
            <a:chOff x="3105426" y="3931143"/>
            <a:chExt cx="2652839" cy="3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79447" y="3900656"/>
              <a:ext cx="5305679" cy="71429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05426" y="3931143"/>
              <a:ext cx="2652839" cy="35714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87838" y="3063686"/>
            <a:ext cx="3773190" cy="908571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964200" y="4241219"/>
            <a:ext cx="3031495" cy="111744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748596" y="2732085"/>
            <a:ext cx="345154" cy="345154"/>
            <a:chOff x="5748596" y="2732085"/>
            <a:chExt cx="345154" cy="34515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48596" y="2732085"/>
              <a:ext cx="345154" cy="34515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769941" y="1245291"/>
            <a:ext cx="13963159" cy="1250069"/>
            <a:chOff x="2769941" y="1245291"/>
            <a:chExt cx="13963159" cy="125006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-4075472" y="829936"/>
              <a:ext cx="27926319" cy="2500138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69941" y="1245291"/>
              <a:ext cx="13963159" cy="1250069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719662" y="2607269"/>
            <a:ext cx="484114" cy="653333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-1127082" y="931006"/>
            <a:ext cx="17990610" cy="206666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971930" y="5196136"/>
            <a:ext cx="3016771" cy="1117448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497161" y="4642852"/>
            <a:ext cx="3123667" cy="1117448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633618" y="5626939"/>
            <a:ext cx="2983086" cy="1117448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481347" y="4642852"/>
            <a:ext cx="3280752" cy="1117448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360242" y="5525351"/>
            <a:ext cx="3253105" cy="1117448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632861" y="6407850"/>
            <a:ext cx="2987505" cy="1980838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937475" y="4642852"/>
            <a:ext cx="3280752" cy="1117448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114833" y="5525351"/>
            <a:ext cx="2999229" cy="1117448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088989" y="6407850"/>
            <a:ext cx="2987467" cy="152057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40555" y="8744675"/>
            <a:ext cx="902346" cy="700553"/>
            <a:chOff x="740555" y="8744675"/>
            <a:chExt cx="902346" cy="70055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4602" y="8448632"/>
              <a:ext cx="1804693" cy="1401106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40555" y="8744675"/>
              <a:ext cx="902346" cy="700553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96827" y="8767954"/>
            <a:ext cx="834467" cy="742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381" y="585714"/>
            <a:ext cx="17180952" cy="9114286"/>
            <a:chOff x="552381" y="585714"/>
            <a:chExt cx="17180952" cy="9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39795" y="-3773128"/>
              <a:ext cx="34361905" cy="1822857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381" y="585714"/>
              <a:ext cx="17180952" cy="9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9347" y="1460481"/>
            <a:ext cx="304762" cy="304762"/>
            <a:chOff x="1039347" y="1460481"/>
            <a:chExt cx="304762" cy="3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347" y="1460481"/>
              <a:ext cx="304762" cy="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347" y="4107977"/>
            <a:ext cx="304762" cy="304762"/>
            <a:chOff x="1039347" y="4107977"/>
            <a:chExt cx="304762" cy="3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859" y="3975489"/>
              <a:ext cx="609524" cy="60952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347" y="4107977"/>
              <a:ext cx="304762" cy="3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347" y="4990476"/>
            <a:ext cx="304762" cy="304762"/>
            <a:chOff x="1039347" y="4990476"/>
            <a:chExt cx="304762" cy="304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347" y="4990476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347" y="5872975"/>
            <a:ext cx="304762" cy="304762"/>
            <a:chOff x="1039347" y="5872975"/>
            <a:chExt cx="304762" cy="30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347" y="5872975"/>
              <a:ext cx="304762" cy="3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9347" y="6755474"/>
            <a:ext cx="304762" cy="304762"/>
            <a:chOff x="1039347" y="6755474"/>
            <a:chExt cx="304762" cy="3047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47" y="6755474"/>
              <a:ext cx="304762" cy="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9347" y="7637973"/>
            <a:ext cx="304762" cy="304762"/>
            <a:chOff x="1039347" y="7637973"/>
            <a:chExt cx="304762" cy="3047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347" y="7637973"/>
              <a:ext cx="304762" cy="30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347" y="2342980"/>
            <a:ext cx="304762" cy="304762"/>
            <a:chOff x="1039347" y="2342980"/>
            <a:chExt cx="304762" cy="3047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347" y="2342980"/>
              <a:ext cx="304762" cy="3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9347" y="3225478"/>
            <a:ext cx="304762" cy="304762"/>
            <a:chOff x="1039347" y="3225478"/>
            <a:chExt cx="304762" cy="3047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9347" y="3225478"/>
              <a:ext cx="304762" cy="3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9941" y="3210975"/>
            <a:ext cx="3323810" cy="5072772"/>
            <a:chOff x="2769941" y="3210975"/>
            <a:chExt cx="3323810" cy="507277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69941" y="3210975"/>
              <a:ext cx="3323810" cy="50727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105426" y="4356499"/>
            <a:ext cx="2652839" cy="35714"/>
            <a:chOff x="3105426" y="4356499"/>
            <a:chExt cx="2652839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79447" y="4326012"/>
              <a:ext cx="5305679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05426" y="4356499"/>
              <a:ext cx="2652839" cy="3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87842" y="3489042"/>
            <a:ext cx="3773190" cy="90857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769941" y="1245291"/>
            <a:ext cx="13963159" cy="1250069"/>
            <a:chOff x="2769941" y="1245291"/>
            <a:chExt cx="13963159" cy="125006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4075472" y="829936"/>
              <a:ext cx="27926319" cy="2500138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69941" y="1245291"/>
              <a:ext cx="13963159" cy="125006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1127082" y="931006"/>
            <a:ext cx="17990610" cy="206666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402314" y="2785619"/>
            <a:ext cx="3323810" cy="5072772"/>
            <a:chOff x="6402314" y="2785619"/>
            <a:chExt cx="3323810" cy="507277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02314" y="2785619"/>
              <a:ext cx="3323810" cy="507277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37799" y="3931143"/>
            <a:ext cx="2652839" cy="35714"/>
            <a:chOff x="6737799" y="3931143"/>
            <a:chExt cx="2652839" cy="3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11820" y="3900656"/>
              <a:ext cx="5305679" cy="71429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37799" y="3931143"/>
              <a:ext cx="2652839" cy="3571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920211" y="3063686"/>
            <a:ext cx="3754143" cy="90857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964197" y="4490471"/>
            <a:ext cx="3031495" cy="111744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380969" y="2732085"/>
            <a:ext cx="345154" cy="345154"/>
            <a:chOff x="9380969" y="2732085"/>
            <a:chExt cx="345154" cy="34515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80969" y="2732085"/>
              <a:ext cx="345154" cy="345154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418156" y="2616793"/>
            <a:ext cx="417295" cy="63428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604304" y="5196136"/>
            <a:ext cx="3012400" cy="111744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188019" y="4241219"/>
            <a:ext cx="5087495" cy="111744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971930" y="5398367"/>
            <a:ext cx="3016771" cy="111744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857685" y="3210975"/>
            <a:ext cx="3323810" cy="5072772"/>
            <a:chOff x="9857685" y="3210975"/>
            <a:chExt cx="3323810" cy="507277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57685" y="3210975"/>
              <a:ext cx="3323810" cy="50727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193170" y="4356499"/>
            <a:ext cx="2652839" cy="35714"/>
            <a:chOff x="10193170" y="4356499"/>
            <a:chExt cx="2652839" cy="3571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67191" y="4326012"/>
              <a:ext cx="5305679" cy="71429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93170" y="4356499"/>
              <a:ext cx="2652839" cy="3571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375552" y="3489042"/>
            <a:ext cx="3763667" cy="90857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937475" y="4642852"/>
            <a:ext cx="3280752" cy="1117448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114833" y="5525351"/>
            <a:ext cx="2999229" cy="1117448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088989" y="6407850"/>
            <a:ext cx="2987467" cy="152057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401557" y="3210975"/>
            <a:ext cx="3323810" cy="5072772"/>
            <a:chOff x="13401557" y="3210975"/>
            <a:chExt cx="3323810" cy="507277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01557" y="3210975"/>
              <a:ext cx="3323810" cy="507277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737042" y="4356499"/>
            <a:ext cx="2652839" cy="35714"/>
            <a:chOff x="13737042" y="4356499"/>
            <a:chExt cx="2652839" cy="357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11063" y="4326012"/>
              <a:ext cx="5305679" cy="71429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37042" y="4356499"/>
              <a:ext cx="2652839" cy="35714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919457" y="3489042"/>
            <a:ext cx="3763667" cy="908571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481347" y="4642852"/>
            <a:ext cx="3280752" cy="1117448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360242" y="5525351"/>
            <a:ext cx="3253105" cy="1117448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632861" y="6407850"/>
            <a:ext cx="2987505" cy="198083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40555" y="8744675"/>
            <a:ext cx="902346" cy="700553"/>
            <a:chOff x="740555" y="8744675"/>
            <a:chExt cx="902346" cy="70055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4602" y="8448632"/>
              <a:ext cx="1804693" cy="1401106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40555" y="8744675"/>
              <a:ext cx="902346" cy="700553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89671" y="8761405"/>
            <a:ext cx="833883" cy="758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381" y="585714"/>
            <a:ext cx="17180952" cy="9114286"/>
            <a:chOff x="552381" y="585714"/>
            <a:chExt cx="17180952" cy="9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39795" y="-3773128"/>
              <a:ext cx="34361905" cy="1822857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381" y="585714"/>
              <a:ext cx="17180952" cy="9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9347" y="1460481"/>
            <a:ext cx="304762" cy="304762"/>
            <a:chOff x="1039347" y="1460481"/>
            <a:chExt cx="304762" cy="3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347" y="1460481"/>
              <a:ext cx="304762" cy="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347" y="4107977"/>
            <a:ext cx="304762" cy="304762"/>
            <a:chOff x="1039347" y="4107977"/>
            <a:chExt cx="304762" cy="3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859" y="3975489"/>
              <a:ext cx="609524" cy="60952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347" y="4107977"/>
              <a:ext cx="304762" cy="3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347" y="4990476"/>
            <a:ext cx="304762" cy="304762"/>
            <a:chOff x="1039347" y="4990476"/>
            <a:chExt cx="304762" cy="304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347" y="4990476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347" y="5872975"/>
            <a:ext cx="304762" cy="304762"/>
            <a:chOff x="1039347" y="5872975"/>
            <a:chExt cx="304762" cy="30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347" y="5872975"/>
              <a:ext cx="304762" cy="3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9347" y="6755474"/>
            <a:ext cx="304762" cy="304762"/>
            <a:chOff x="1039347" y="6755474"/>
            <a:chExt cx="304762" cy="3047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47" y="6755474"/>
              <a:ext cx="304762" cy="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9347" y="7637973"/>
            <a:ext cx="304762" cy="304762"/>
            <a:chOff x="1039347" y="7637973"/>
            <a:chExt cx="304762" cy="3047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347" y="7637973"/>
              <a:ext cx="304762" cy="30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347" y="2342980"/>
            <a:ext cx="304762" cy="304762"/>
            <a:chOff x="1039347" y="2342980"/>
            <a:chExt cx="304762" cy="3047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347" y="2342980"/>
              <a:ext cx="304762" cy="3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9347" y="3225478"/>
            <a:ext cx="304762" cy="304762"/>
            <a:chOff x="1039347" y="3225478"/>
            <a:chExt cx="304762" cy="3047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9347" y="3225478"/>
              <a:ext cx="304762" cy="3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9941" y="1245291"/>
            <a:ext cx="13963159" cy="1250069"/>
            <a:chOff x="2769941" y="1245291"/>
            <a:chExt cx="13963159" cy="12500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4075472" y="829936"/>
              <a:ext cx="27926319" cy="2500138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69941" y="1245291"/>
              <a:ext cx="13963159" cy="125006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127082" y="931006"/>
            <a:ext cx="17990610" cy="20666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313813" y="3210975"/>
            <a:ext cx="3323810" cy="5072772"/>
            <a:chOff x="6313813" y="3210975"/>
            <a:chExt cx="3323810" cy="507277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13813" y="3210975"/>
              <a:ext cx="3323810" cy="50727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649298" y="4356499"/>
            <a:ext cx="2652839" cy="35714"/>
            <a:chOff x="6649298" y="4356499"/>
            <a:chExt cx="2652839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23319" y="4326012"/>
              <a:ext cx="5305679" cy="7142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49298" y="4356499"/>
              <a:ext cx="2652839" cy="3571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31714" y="3489042"/>
            <a:ext cx="3754143" cy="90857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401557" y="3210975"/>
            <a:ext cx="3323810" cy="5072772"/>
            <a:chOff x="13401557" y="3210975"/>
            <a:chExt cx="3323810" cy="507277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01557" y="3210975"/>
              <a:ext cx="3323810" cy="507277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37042" y="4356499"/>
            <a:ext cx="2652839" cy="35714"/>
            <a:chOff x="13737042" y="4356499"/>
            <a:chExt cx="2652839" cy="3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11063" y="4326012"/>
              <a:ext cx="5305679" cy="71429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37042" y="4356499"/>
              <a:ext cx="2652839" cy="3571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19457" y="3489042"/>
            <a:ext cx="3763667" cy="90857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497161" y="4642852"/>
            <a:ext cx="3123667" cy="111744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81347" y="4642852"/>
            <a:ext cx="3280752" cy="111744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360242" y="5525351"/>
            <a:ext cx="3253105" cy="111744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32861" y="6407850"/>
            <a:ext cx="2987505" cy="198083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769941" y="3210975"/>
            <a:ext cx="3323810" cy="5072772"/>
            <a:chOff x="2769941" y="3210975"/>
            <a:chExt cx="3323810" cy="507277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69941" y="3210975"/>
              <a:ext cx="3323810" cy="507277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105426" y="4356499"/>
            <a:ext cx="2652839" cy="35714"/>
            <a:chOff x="3105426" y="4356499"/>
            <a:chExt cx="2652839" cy="3571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79447" y="4326012"/>
              <a:ext cx="5305679" cy="71429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05426" y="4356499"/>
              <a:ext cx="2652839" cy="35714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287842" y="3489042"/>
            <a:ext cx="3773190" cy="908571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971930" y="5398367"/>
            <a:ext cx="3016771" cy="111744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809493" y="2785619"/>
            <a:ext cx="3323810" cy="5072772"/>
            <a:chOff x="9809493" y="2785619"/>
            <a:chExt cx="3323810" cy="507277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809493" y="2785619"/>
              <a:ext cx="3323810" cy="507277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144979" y="3931143"/>
            <a:ext cx="2652839" cy="35714"/>
            <a:chOff x="10144979" y="3931143"/>
            <a:chExt cx="2652839" cy="3571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19000" y="3900656"/>
              <a:ext cx="5305679" cy="71429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144979" y="3931143"/>
              <a:ext cx="2652839" cy="35714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327391" y="3063686"/>
            <a:ext cx="3763667" cy="90857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788149" y="2732085"/>
            <a:ext cx="345154" cy="345154"/>
            <a:chOff x="12788149" y="2732085"/>
            <a:chExt cx="345154" cy="34515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788149" y="2732085"/>
              <a:ext cx="345154" cy="345154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810011" y="2616793"/>
            <a:ext cx="435000" cy="64381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988269" y="4222222"/>
            <a:ext cx="3280752" cy="1117448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114833" y="5190467"/>
            <a:ext cx="2999229" cy="1117448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088989" y="6193564"/>
            <a:ext cx="2987467" cy="1520571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633618" y="5626939"/>
            <a:ext cx="2983086" cy="1117448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964197" y="4490471"/>
            <a:ext cx="3031495" cy="111744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40555" y="8744675"/>
            <a:ext cx="902346" cy="700553"/>
            <a:chOff x="740555" y="8744675"/>
            <a:chExt cx="902346" cy="70055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24602" y="8448632"/>
              <a:ext cx="1804693" cy="1401106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0555" y="8744675"/>
              <a:ext cx="902346" cy="700553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95484" y="8767954"/>
            <a:ext cx="835867" cy="742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381" y="585714"/>
            <a:ext cx="17180952" cy="9114286"/>
            <a:chOff x="552381" y="585714"/>
            <a:chExt cx="17180952" cy="9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39795" y="-3773128"/>
              <a:ext cx="34361905" cy="1822857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381" y="585714"/>
              <a:ext cx="17180952" cy="9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9347" y="1460481"/>
            <a:ext cx="304762" cy="304762"/>
            <a:chOff x="1039347" y="1460481"/>
            <a:chExt cx="304762" cy="3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347" y="1460481"/>
              <a:ext cx="304762" cy="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347" y="4051737"/>
            <a:ext cx="304762" cy="304762"/>
            <a:chOff x="1039347" y="4051737"/>
            <a:chExt cx="304762" cy="3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859" y="3919248"/>
              <a:ext cx="609524" cy="60952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347" y="4051737"/>
              <a:ext cx="304762" cy="3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347" y="4990476"/>
            <a:ext cx="304762" cy="304762"/>
            <a:chOff x="1039347" y="4990476"/>
            <a:chExt cx="304762" cy="304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347" y="4990476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347" y="5872975"/>
            <a:ext cx="304762" cy="304762"/>
            <a:chOff x="1039347" y="5872975"/>
            <a:chExt cx="304762" cy="30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347" y="5872975"/>
              <a:ext cx="304762" cy="3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9347" y="6755474"/>
            <a:ext cx="304762" cy="304762"/>
            <a:chOff x="1039347" y="6755474"/>
            <a:chExt cx="304762" cy="3047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47" y="6755474"/>
              <a:ext cx="304762" cy="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9347" y="7637973"/>
            <a:ext cx="304762" cy="304762"/>
            <a:chOff x="1039347" y="7637973"/>
            <a:chExt cx="304762" cy="3047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347" y="7637973"/>
              <a:ext cx="304762" cy="30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347" y="2342980"/>
            <a:ext cx="304762" cy="304762"/>
            <a:chOff x="1039347" y="2342980"/>
            <a:chExt cx="304762" cy="3047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347" y="2342980"/>
              <a:ext cx="304762" cy="3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9347" y="3225478"/>
            <a:ext cx="304762" cy="304762"/>
            <a:chOff x="1039347" y="3225478"/>
            <a:chExt cx="304762" cy="3047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9347" y="3225478"/>
              <a:ext cx="304762" cy="3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9941" y="1245291"/>
            <a:ext cx="13963159" cy="1250069"/>
            <a:chOff x="2769941" y="1245291"/>
            <a:chExt cx="13963159" cy="12500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4075472" y="829936"/>
              <a:ext cx="27926319" cy="2500138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69941" y="1245291"/>
              <a:ext cx="13963159" cy="125006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127082" y="931006"/>
            <a:ext cx="17990610" cy="20666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313813" y="3210975"/>
            <a:ext cx="3323810" cy="5072772"/>
            <a:chOff x="6313813" y="3210975"/>
            <a:chExt cx="3323810" cy="507277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13813" y="3210975"/>
              <a:ext cx="3323810" cy="50727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649298" y="4356499"/>
            <a:ext cx="2652839" cy="35714"/>
            <a:chOff x="6649298" y="4356499"/>
            <a:chExt cx="2652839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23319" y="4326012"/>
              <a:ext cx="5305679" cy="7142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49298" y="4356499"/>
              <a:ext cx="2652839" cy="3571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31714" y="3489042"/>
            <a:ext cx="3754143" cy="90857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857685" y="3210975"/>
            <a:ext cx="3323810" cy="5072772"/>
            <a:chOff x="9857685" y="3210975"/>
            <a:chExt cx="3323810" cy="507277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57685" y="3210975"/>
              <a:ext cx="3323810" cy="507277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193170" y="4356499"/>
            <a:ext cx="2652839" cy="35714"/>
            <a:chOff x="10193170" y="4356499"/>
            <a:chExt cx="2652839" cy="3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67191" y="4326012"/>
              <a:ext cx="5305679" cy="71429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93170" y="4356499"/>
              <a:ext cx="2652839" cy="3571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75552" y="3489042"/>
            <a:ext cx="3763667" cy="90857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497161" y="4642852"/>
            <a:ext cx="3123667" cy="111744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937475" y="4642852"/>
            <a:ext cx="3280752" cy="111744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14833" y="5525351"/>
            <a:ext cx="2999229" cy="111744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088989" y="6407850"/>
            <a:ext cx="2987467" cy="152057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769941" y="3210975"/>
            <a:ext cx="3323810" cy="5072772"/>
            <a:chOff x="2769941" y="3210975"/>
            <a:chExt cx="3323810" cy="507277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69941" y="3210975"/>
              <a:ext cx="3323810" cy="507277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105426" y="4356499"/>
            <a:ext cx="2652839" cy="35714"/>
            <a:chOff x="3105426" y="4356499"/>
            <a:chExt cx="2652839" cy="3571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79447" y="4326012"/>
              <a:ext cx="5305679" cy="71429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05426" y="4356499"/>
              <a:ext cx="2652839" cy="35714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287842" y="3489042"/>
            <a:ext cx="3773190" cy="908571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971930" y="5398367"/>
            <a:ext cx="3016771" cy="111744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409290" y="2785619"/>
            <a:ext cx="3323810" cy="5072772"/>
            <a:chOff x="13409290" y="2785619"/>
            <a:chExt cx="3323810" cy="507277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409290" y="2785619"/>
              <a:ext cx="3323810" cy="507277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744775" y="3931143"/>
            <a:ext cx="2652839" cy="35714"/>
            <a:chOff x="13744775" y="3931143"/>
            <a:chExt cx="2652839" cy="3571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418797" y="3900656"/>
              <a:ext cx="5305679" cy="71429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744775" y="3931143"/>
              <a:ext cx="2652839" cy="35714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927188" y="3063686"/>
            <a:ext cx="3763667" cy="90857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6387945" y="2732085"/>
            <a:ext cx="345154" cy="345154"/>
            <a:chOff x="16387945" y="2732085"/>
            <a:chExt cx="345154" cy="34515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387945" y="2732085"/>
              <a:ext cx="345154" cy="345154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6410999" y="2607269"/>
            <a:ext cx="431429" cy="653333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481347" y="4307968"/>
            <a:ext cx="3280752" cy="1117448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360242" y="5190467"/>
            <a:ext cx="3253105" cy="1117448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607464" y="6004675"/>
            <a:ext cx="2987505" cy="1980838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633618" y="5626939"/>
            <a:ext cx="2983086" cy="1117448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964197" y="4490471"/>
            <a:ext cx="3031495" cy="111744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40555" y="8744675"/>
            <a:ext cx="902346" cy="700553"/>
            <a:chOff x="740555" y="8744675"/>
            <a:chExt cx="902346" cy="70055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24602" y="8448632"/>
              <a:ext cx="1804693" cy="1401106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0555" y="8744675"/>
              <a:ext cx="902346" cy="700553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87751" y="8767954"/>
            <a:ext cx="843448" cy="742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381" y="585714"/>
            <a:ext cx="17180952" cy="9114286"/>
            <a:chOff x="552381" y="585714"/>
            <a:chExt cx="17180952" cy="9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39795" y="-3773128"/>
              <a:ext cx="34361905" cy="1822857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381" y="585714"/>
              <a:ext cx="17180952" cy="9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9347" y="1460481"/>
            <a:ext cx="304762" cy="304762"/>
            <a:chOff x="1039347" y="1460481"/>
            <a:chExt cx="304762" cy="3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347" y="1460481"/>
              <a:ext cx="304762" cy="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347" y="4107977"/>
            <a:ext cx="304762" cy="304762"/>
            <a:chOff x="1039347" y="4107977"/>
            <a:chExt cx="304762" cy="3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347" y="4107977"/>
              <a:ext cx="304762" cy="3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347" y="4990476"/>
            <a:ext cx="304762" cy="304762"/>
            <a:chOff x="1039347" y="4990476"/>
            <a:chExt cx="304762" cy="3047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859" y="4857987"/>
              <a:ext cx="609524" cy="60952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347" y="4990476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347" y="5872975"/>
            <a:ext cx="304762" cy="304762"/>
            <a:chOff x="1039347" y="5872975"/>
            <a:chExt cx="304762" cy="30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347" y="5872975"/>
              <a:ext cx="304762" cy="3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9347" y="6755474"/>
            <a:ext cx="304762" cy="304762"/>
            <a:chOff x="1039347" y="6755474"/>
            <a:chExt cx="304762" cy="3047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47" y="6755474"/>
              <a:ext cx="304762" cy="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9347" y="7637973"/>
            <a:ext cx="304762" cy="304762"/>
            <a:chOff x="1039347" y="7637973"/>
            <a:chExt cx="304762" cy="3047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347" y="7637973"/>
              <a:ext cx="304762" cy="30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347" y="2342980"/>
            <a:ext cx="304762" cy="304762"/>
            <a:chOff x="1039347" y="2342980"/>
            <a:chExt cx="304762" cy="3047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347" y="2342980"/>
              <a:ext cx="304762" cy="3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9347" y="3225478"/>
            <a:ext cx="304762" cy="304762"/>
            <a:chOff x="1039347" y="3225478"/>
            <a:chExt cx="304762" cy="3047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9347" y="3225478"/>
              <a:ext cx="304762" cy="3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9941" y="1245291"/>
            <a:ext cx="13963159" cy="1250069"/>
            <a:chOff x="2769941" y="1245291"/>
            <a:chExt cx="13963159" cy="12500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4075472" y="829936"/>
              <a:ext cx="27926319" cy="2500138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69941" y="1245291"/>
              <a:ext cx="13963159" cy="125006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2090329" y="931006"/>
            <a:ext cx="18934676" cy="20666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848360" y="1460481"/>
            <a:ext cx="905213" cy="702779"/>
            <a:chOff x="11848360" y="1460481"/>
            <a:chExt cx="905213" cy="7027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72306" y="1226971"/>
              <a:ext cx="1810427" cy="1405557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48360" y="1460481"/>
              <a:ext cx="905213" cy="70277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12234" y="1307249"/>
            <a:ext cx="818438" cy="11531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769941" y="2785619"/>
            <a:ext cx="3323810" cy="5072772"/>
            <a:chOff x="2769941" y="2785619"/>
            <a:chExt cx="3323810" cy="507277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69941" y="2785619"/>
              <a:ext cx="3323810" cy="507277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105426" y="3931143"/>
            <a:ext cx="2652839" cy="35714"/>
            <a:chOff x="3105426" y="3931143"/>
            <a:chExt cx="2652839" cy="35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79447" y="3900656"/>
              <a:ext cx="5305679" cy="71429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05426" y="3931143"/>
              <a:ext cx="2652839" cy="3571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87838" y="3063686"/>
            <a:ext cx="3773190" cy="90857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964200" y="4241219"/>
            <a:ext cx="3031495" cy="111744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748596" y="2732085"/>
            <a:ext cx="345154" cy="345154"/>
            <a:chOff x="5748596" y="2732085"/>
            <a:chExt cx="345154" cy="34515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48596" y="2732085"/>
              <a:ext cx="345154" cy="3451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769941" y="7942735"/>
            <a:ext cx="13771342" cy="1262185"/>
            <a:chOff x="2769941" y="7942735"/>
            <a:chExt cx="13771342" cy="126218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69941" y="7942735"/>
              <a:ext cx="13771342" cy="126218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719662" y="2607269"/>
            <a:ext cx="484114" cy="65333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971930" y="5196136"/>
            <a:ext cx="3016771" cy="111744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40555" y="8744675"/>
            <a:ext cx="902346" cy="700553"/>
            <a:chOff x="740555" y="8744675"/>
            <a:chExt cx="902346" cy="70055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24602" y="8448632"/>
              <a:ext cx="1804693" cy="1401106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0555" y="8744675"/>
              <a:ext cx="902346" cy="70055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75551" y="8767954"/>
            <a:ext cx="865333" cy="742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381" y="585714"/>
            <a:ext cx="17180952" cy="9114286"/>
            <a:chOff x="552381" y="585714"/>
            <a:chExt cx="17180952" cy="9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39795" y="-3773128"/>
              <a:ext cx="34361905" cy="1822857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381" y="585714"/>
              <a:ext cx="17180952" cy="9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9347" y="1460481"/>
            <a:ext cx="304762" cy="304762"/>
            <a:chOff x="1039347" y="1460481"/>
            <a:chExt cx="304762" cy="3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347" y="1460481"/>
              <a:ext cx="304762" cy="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347" y="4107977"/>
            <a:ext cx="304762" cy="304762"/>
            <a:chOff x="1039347" y="4107977"/>
            <a:chExt cx="304762" cy="3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347" y="4107977"/>
              <a:ext cx="304762" cy="3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347" y="4990476"/>
            <a:ext cx="304762" cy="304762"/>
            <a:chOff x="1039347" y="4990476"/>
            <a:chExt cx="304762" cy="3047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859" y="4857987"/>
              <a:ext cx="609524" cy="60952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347" y="4990476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347" y="5872975"/>
            <a:ext cx="304762" cy="304762"/>
            <a:chOff x="1039347" y="5872975"/>
            <a:chExt cx="304762" cy="30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347" y="5872975"/>
              <a:ext cx="304762" cy="3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9347" y="6755474"/>
            <a:ext cx="304762" cy="304762"/>
            <a:chOff x="1039347" y="6755474"/>
            <a:chExt cx="304762" cy="3047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47" y="6755474"/>
              <a:ext cx="304762" cy="3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9347" y="7637973"/>
            <a:ext cx="304762" cy="304762"/>
            <a:chOff x="1039347" y="7637973"/>
            <a:chExt cx="304762" cy="3047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347" y="7637973"/>
              <a:ext cx="304762" cy="30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9347" y="2342980"/>
            <a:ext cx="304762" cy="304762"/>
            <a:chOff x="1039347" y="2342980"/>
            <a:chExt cx="304762" cy="3047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347" y="2342980"/>
              <a:ext cx="304762" cy="3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9347" y="3225478"/>
            <a:ext cx="304762" cy="304762"/>
            <a:chOff x="1039347" y="3225478"/>
            <a:chExt cx="304762" cy="3047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9347" y="3225478"/>
              <a:ext cx="304762" cy="3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9941" y="1245291"/>
            <a:ext cx="13963159" cy="1250069"/>
            <a:chOff x="2769941" y="1245291"/>
            <a:chExt cx="13963159" cy="12500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4075472" y="829936"/>
              <a:ext cx="27926319" cy="2500138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69941" y="1245291"/>
              <a:ext cx="13963159" cy="125006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2090329" y="931006"/>
            <a:ext cx="18934676" cy="20666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848360" y="1460481"/>
            <a:ext cx="905213" cy="702779"/>
            <a:chOff x="11848360" y="1460481"/>
            <a:chExt cx="905213" cy="7027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72306" y="1226971"/>
              <a:ext cx="1810427" cy="1405557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48360" y="1460481"/>
              <a:ext cx="905213" cy="70277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12234" y="1307249"/>
            <a:ext cx="818438" cy="11531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769941" y="2785619"/>
            <a:ext cx="3323810" cy="5072772"/>
            <a:chOff x="2769941" y="2785619"/>
            <a:chExt cx="3323810" cy="507277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69941" y="2785619"/>
              <a:ext cx="3323810" cy="507277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105426" y="3931143"/>
            <a:ext cx="2652839" cy="35714"/>
            <a:chOff x="3105426" y="3931143"/>
            <a:chExt cx="2652839" cy="35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79447" y="3900656"/>
              <a:ext cx="5305679" cy="71429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05426" y="3931143"/>
              <a:ext cx="2652839" cy="3571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87838" y="3063686"/>
            <a:ext cx="3754143" cy="90857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748596" y="2732085"/>
            <a:ext cx="345154" cy="345154"/>
            <a:chOff x="5748596" y="2732085"/>
            <a:chExt cx="345154" cy="34515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48596" y="2732085"/>
              <a:ext cx="345154" cy="3451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110333" y="2749498"/>
            <a:ext cx="9476055" cy="6246953"/>
            <a:chOff x="7110333" y="2749498"/>
            <a:chExt cx="9476055" cy="624695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10333" y="2749498"/>
              <a:ext cx="9476055" cy="6246953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785782" y="2616793"/>
            <a:ext cx="417295" cy="6342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001245" y="5196136"/>
            <a:ext cx="2983086" cy="111744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193741" y="4241219"/>
            <a:ext cx="4130352" cy="111744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40555" y="8744675"/>
            <a:ext cx="902346" cy="700553"/>
            <a:chOff x="740555" y="8744675"/>
            <a:chExt cx="902346" cy="70055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24602" y="8448632"/>
              <a:ext cx="1804693" cy="1401106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0555" y="8744675"/>
              <a:ext cx="902346" cy="70055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95484" y="8767954"/>
            <a:ext cx="835867" cy="742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18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human-04</cp:lastModifiedBy>
  <cp:revision>3</cp:revision>
  <dcterms:created xsi:type="dcterms:W3CDTF">2024-03-11T08:21:54Z</dcterms:created>
  <dcterms:modified xsi:type="dcterms:W3CDTF">2024-03-10T23:39:12Z</dcterms:modified>
</cp:coreProperties>
</file>